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D1F3C-16EA-44AB-9F2D-CFC9F6A1A2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8F770-8A50-41F7-B9FC-6BC4FDB404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Define the Goal</a:t>
          </a:r>
        </a:p>
      </dgm:t>
    </dgm:pt>
    <dgm:pt modelId="{C3B49E44-591B-481C-ABDE-0AAA697A0058}" type="parTrans" cxnId="{CBB25E03-CC89-4C62-A637-8DA2DBF6D77A}">
      <dgm:prSet/>
      <dgm:spPr/>
      <dgm:t>
        <a:bodyPr/>
        <a:lstStyle/>
        <a:p>
          <a:endParaRPr lang="en-US"/>
        </a:p>
      </dgm:t>
    </dgm:pt>
    <dgm:pt modelId="{8A33231A-C57A-4EA3-ABC3-16BAD86369ED}" type="sibTrans" cxnId="{CBB25E03-CC89-4C62-A637-8DA2DBF6D77A}">
      <dgm:prSet/>
      <dgm:spPr/>
      <dgm:t>
        <a:bodyPr/>
        <a:lstStyle/>
        <a:p>
          <a:endParaRPr lang="en-US"/>
        </a:p>
      </dgm:t>
    </dgm:pt>
    <dgm:pt modelId="{33532913-0684-49F7-9A65-ACC4A20D84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Collect and Manage the Data</a:t>
          </a:r>
        </a:p>
      </dgm:t>
    </dgm:pt>
    <dgm:pt modelId="{DB9BC192-49A9-4F0D-8EC6-6BB8199A9090}" type="parTrans" cxnId="{B69CDC35-DA2B-4210-B311-BF69FF8C8B09}">
      <dgm:prSet/>
      <dgm:spPr/>
      <dgm:t>
        <a:bodyPr/>
        <a:lstStyle/>
        <a:p>
          <a:endParaRPr lang="en-US"/>
        </a:p>
      </dgm:t>
    </dgm:pt>
    <dgm:pt modelId="{C5AF984F-C761-49FA-8AFB-FDBF2755D99B}" type="sibTrans" cxnId="{B69CDC35-DA2B-4210-B311-BF69FF8C8B09}">
      <dgm:prSet/>
      <dgm:spPr/>
      <dgm:t>
        <a:bodyPr/>
        <a:lstStyle/>
        <a:p>
          <a:endParaRPr lang="en-US"/>
        </a:p>
      </dgm:t>
    </dgm:pt>
    <dgm:pt modelId="{13673C87-0AAF-4A48-806D-1D41F2C01F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Build the Model</a:t>
          </a:r>
        </a:p>
      </dgm:t>
    </dgm:pt>
    <dgm:pt modelId="{70AB1EE8-6798-46D3-B764-4012914ED36E}" type="parTrans" cxnId="{9744378E-2317-4BB1-B77C-FD29E5A21998}">
      <dgm:prSet/>
      <dgm:spPr/>
      <dgm:t>
        <a:bodyPr/>
        <a:lstStyle/>
        <a:p>
          <a:endParaRPr lang="en-US"/>
        </a:p>
      </dgm:t>
    </dgm:pt>
    <dgm:pt modelId="{9411DE7E-FEF0-4102-B87A-72CB01CEF829}" type="sibTrans" cxnId="{9744378E-2317-4BB1-B77C-FD29E5A21998}">
      <dgm:prSet/>
      <dgm:spPr/>
      <dgm:t>
        <a:bodyPr/>
        <a:lstStyle/>
        <a:p>
          <a:endParaRPr lang="en-US"/>
        </a:p>
      </dgm:t>
    </dgm:pt>
    <dgm:pt modelId="{6AFC4AB4-674E-48AF-885D-7F9BE96599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Evaluate and Critique the Model</a:t>
          </a:r>
        </a:p>
      </dgm:t>
    </dgm:pt>
    <dgm:pt modelId="{41C441D5-90AA-4DD7-A60D-1EB0EA74BE43}" type="parTrans" cxnId="{B5B5D844-8A42-4E7F-9A32-028398FA46FA}">
      <dgm:prSet/>
      <dgm:spPr/>
      <dgm:t>
        <a:bodyPr/>
        <a:lstStyle/>
        <a:p>
          <a:endParaRPr lang="en-US"/>
        </a:p>
      </dgm:t>
    </dgm:pt>
    <dgm:pt modelId="{F86629B7-41F1-49BA-A377-44574E4C7572}" type="sibTrans" cxnId="{B5B5D844-8A42-4E7F-9A32-028398FA46FA}">
      <dgm:prSet/>
      <dgm:spPr/>
      <dgm:t>
        <a:bodyPr/>
        <a:lstStyle/>
        <a:p>
          <a:endParaRPr lang="en-US"/>
        </a:p>
      </dgm:t>
    </dgm:pt>
    <dgm:pt modelId="{0E2E973F-4478-4821-8EC9-536AE145F9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Present Results and Document</a:t>
          </a:r>
        </a:p>
      </dgm:t>
    </dgm:pt>
    <dgm:pt modelId="{AC3EA327-2C82-43C2-AE65-1C84CCC16045}" type="parTrans" cxnId="{1EC4F67B-9937-451B-8BDB-C4A8D309B400}">
      <dgm:prSet/>
      <dgm:spPr/>
      <dgm:t>
        <a:bodyPr/>
        <a:lstStyle/>
        <a:p>
          <a:endParaRPr lang="en-US"/>
        </a:p>
      </dgm:t>
    </dgm:pt>
    <dgm:pt modelId="{7887F52A-6755-4DE3-96DE-DCC335B5E00B}" type="sibTrans" cxnId="{1EC4F67B-9937-451B-8BDB-C4A8D309B400}">
      <dgm:prSet/>
      <dgm:spPr/>
      <dgm:t>
        <a:bodyPr/>
        <a:lstStyle/>
        <a:p>
          <a:endParaRPr lang="en-US"/>
        </a:p>
      </dgm:t>
    </dgm:pt>
    <dgm:pt modelId="{FCF26534-9080-4DE7-8E9B-E93374BDFD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Deploy and Maintain the Model</a:t>
          </a:r>
        </a:p>
      </dgm:t>
    </dgm:pt>
    <dgm:pt modelId="{03107ED3-F4D4-4EC5-8F33-92A736C94A91}" type="parTrans" cxnId="{778563F8-DFE2-44D6-B475-61344C91303B}">
      <dgm:prSet/>
      <dgm:spPr/>
      <dgm:t>
        <a:bodyPr/>
        <a:lstStyle/>
        <a:p>
          <a:endParaRPr lang="en-US"/>
        </a:p>
      </dgm:t>
    </dgm:pt>
    <dgm:pt modelId="{92DBEB56-7E99-401B-BF55-8028387C9356}" type="sibTrans" cxnId="{778563F8-DFE2-44D6-B475-61344C91303B}">
      <dgm:prSet/>
      <dgm:spPr/>
      <dgm:t>
        <a:bodyPr/>
        <a:lstStyle/>
        <a:p>
          <a:endParaRPr lang="en-US"/>
        </a:p>
      </dgm:t>
    </dgm:pt>
    <dgm:pt modelId="{CF497822-B9B2-4F81-A21F-042CD9D9AE42}" type="pres">
      <dgm:prSet presAssocID="{BE2D1F3C-16EA-44AB-9F2D-CFC9F6A1A2E3}" presName="root" presStyleCnt="0">
        <dgm:presLayoutVars>
          <dgm:dir/>
          <dgm:resizeHandles val="exact"/>
        </dgm:presLayoutVars>
      </dgm:prSet>
      <dgm:spPr/>
    </dgm:pt>
    <dgm:pt modelId="{75E864B3-2472-49FD-BDEE-DE2CA8B4F46B}" type="pres">
      <dgm:prSet presAssocID="{53D8F770-8A50-41F7-B9FC-6BC4FDB404A3}" presName="compNode" presStyleCnt="0"/>
      <dgm:spPr/>
    </dgm:pt>
    <dgm:pt modelId="{67BB0AE5-31BF-4FBA-B269-E03DBB48495D}" type="pres">
      <dgm:prSet presAssocID="{53D8F770-8A50-41F7-B9FC-6BC4FDB404A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CF0800-091C-4960-A5F7-7B5A14638ABB}" type="pres">
      <dgm:prSet presAssocID="{53D8F770-8A50-41F7-B9FC-6BC4FDB404A3}" presName="spaceRect" presStyleCnt="0"/>
      <dgm:spPr/>
    </dgm:pt>
    <dgm:pt modelId="{BDE6C4FB-D5CE-4554-A0CE-FC09D70AAAD0}" type="pres">
      <dgm:prSet presAssocID="{53D8F770-8A50-41F7-B9FC-6BC4FDB404A3}" presName="textRect" presStyleLbl="revTx" presStyleIdx="0" presStyleCnt="6">
        <dgm:presLayoutVars>
          <dgm:chMax val="1"/>
          <dgm:chPref val="1"/>
        </dgm:presLayoutVars>
      </dgm:prSet>
      <dgm:spPr/>
    </dgm:pt>
    <dgm:pt modelId="{DF92D727-4AA8-4062-8529-C6848C0D3D32}" type="pres">
      <dgm:prSet presAssocID="{8A33231A-C57A-4EA3-ABC3-16BAD86369ED}" presName="sibTrans" presStyleCnt="0"/>
      <dgm:spPr/>
    </dgm:pt>
    <dgm:pt modelId="{3AE88609-A5A2-429B-B963-92F31C294FEA}" type="pres">
      <dgm:prSet presAssocID="{33532913-0684-49F7-9A65-ACC4A20D8450}" presName="compNode" presStyleCnt="0"/>
      <dgm:spPr/>
    </dgm:pt>
    <dgm:pt modelId="{86169822-6647-4D4C-A24E-9ED5C837F117}" type="pres">
      <dgm:prSet presAssocID="{33532913-0684-49F7-9A65-ACC4A20D845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FADEF5-C08C-4AF2-95D0-DCB00F9315ED}" type="pres">
      <dgm:prSet presAssocID="{33532913-0684-49F7-9A65-ACC4A20D8450}" presName="spaceRect" presStyleCnt="0"/>
      <dgm:spPr/>
    </dgm:pt>
    <dgm:pt modelId="{38894657-FA6E-47B6-83DD-F5FAEED1846F}" type="pres">
      <dgm:prSet presAssocID="{33532913-0684-49F7-9A65-ACC4A20D8450}" presName="textRect" presStyleLbl="revTx" presStyleIdx="1" presStyleCnt="6">
        <dgm:presLayoutVars>
          <dgm:chMax val="1"/>
          <dgm:chPref val="1"/>
        </dgm:presLayoutVars>
      </dgm:prSet>
      <dgm:spPr/>
    </dgm:pt>
    <dgm:pt modelId="{09E550EB-49C7-4462-BB49-B1D7A93A022D}" type="pres">
      <dgm:prSet presAssocID="{C5AF984F-C761-49FA-8AFB-FDBF2755D99B}" presName="sibTrans" presStyleCnt="0"/>
      <dgm:spPr/>
    </dgm:pt>
    <dgm:pt modelId="{E245D80A-60BA-4C5B-8984-251140F21D3E}" type="pres">
      <dgm:prSet presAssocID="{13673C87-0AAF-4A48-806D-1D41F2C01FFC}" presName="compNode" presStyleCnt="0"/>
      <dgm:spPr/>
    </dgm:pt>
    <dgm:pt modelId="{0C6A47C4-F044-46CB-98CB-8DCD820BFC40}" type="pres">
      <dgm:prSet presAssocID="{13673C87-0AAF-4A48-806D-1D41F2C01FF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A56B5E7-4C45-4F97-A504-F6F73B1E1787}" type="pres">
      <dgm:prSet presAssocID="{13673C87-0AAF-4A48-806D-1D41F2C01FFC}" presName="spaceRect" presStyleCnt="0"/>
      <dgm:spPr/>
    </dgm:pt>
    <dgm:pt modelId="{78E0414B-E2F8-4084-BAB5-BA2638D48915}" type="pres">
      <dgm:prSet presAssocID="{13673C87-0AAF-4A48-806D-1D41F2C01FFC}" presName="textRect" presStyleLbl="revTx" presStyleIdx="2" presStyleCnt="6">
        <dgm:presLayoutVars>
          <dgm:chMax val="1"/>
          <dgm:chPref val="1"/>
        </dgm:presLayoutVars>
      </dgm:prSet>
      <dgm:spPr/>
    </dgm:pt>
    <dgm:pt modelId="{4185EF67-FBC3-4B50-B3D0-BE6043C48E18}" type="pres">
      <dgm:prSet presAssocID="{9411DE7E-FEF0-4102-B87A-72CB01CEF829}" presName="sibTrans" presStyleCnt="0"/>
      <dgm:spPr/>
    </dgm:pt>
    <dgm:pt modelId="{76B9946B-1568-4BE1-BE3B-95694B34657C}" type="pres">
      <dgm:prSet presAssocID="{6AFC4AB4-674E-48AF-885D-7F9BE96599A5}" presName="compNode" presStyleCnt="0"/>
      <dgm:spPr/>
    </dgm:pt>
    <dgm:pt modelId="{04015396-1505-4593-8DAF-D7AADC5ADA01}" type="pres">
      <dgm:prSet presAssocID="{6AFC4AB4-674E-48AF-885D-7F9BE96599A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637721A-9F81-4368-961F-D5CF7D73BAB5}" type="pres">
      <dgm:prSet presAssocID="{6AFC4AB4-674E-48AF-885D-7F9BE96599A5}" presName="spaceRect" presStyleCnt="0"/>
      <dgm:spPr/>
    </dgm:pt>
    <dgm:pt modelId="{75C379C0-1A55-4B43-B64F-9A92FC572EB1}" type="pres">
      <dgm:prSet presAssocID="{6AFC4AB4-674E-48AF-885D-7F9BE96599A5}" presName="textRect" presStyleLbl="revTx" presStyleIdx="3" presStyleCnt="6">
        <dgm:presLayoutVars>
          <dgm:chMax val="1"/>
          <dgm:chPref val="1"/>
        </dgm:presLayoutVars>
      </dgm:prSet>
      <dgm:spPr/>
    </dgm:pt>
    <dgm:pt modelId="{93C94049-4F02-40F1-BD05-C2599D9CFDCD}" type="pres">
      <dgm:prSet presAssocID="{F86629B7-41F1-49BA-A377-44574E4C7572}" presName="sibTrans" presStyleCnt="0"/>
      <dgm:spPr/>
    </dgm:pt>
    <dgm:pt modelId="{1F95297C-1E55-49EA-B907-A46AC1CBC7FB}" type="pres">
      <dgm:prSet presAssocID="{0E2E973F-4478-4821-8EC9-536AE145F9D5}" presName="compNode" presStyleCnt="0"/>
      <dgm:spPr/>
    </dgm:pt>
    <dgm:pt modelId="{0769A5D7-DBB8-4CEC-8EAF-A598EC938AC0}" type="pres">
      <dgm:prSet presAssocID="{0E2E973F-4478-4821-8EC9-536AE145F9D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59EE465-4498-4B4D-9300-FBE71F96645A}" type="pres">
      <dgm:prSet presAssocID="{0E2E973F-4478-4821-8EC9-536AE145F9D5}" presName="spaceRect" presStyleCnt="0"/>
      <dgm:spPr/>
    </dgm:pt>
    <dgm:pt modelId="{55063AAB-853D-450E-8A14-C9A5630CC35F}" type="pres">
      <dgm:prSet presAssocID="{0E2E973F-4478-4821-8EC9-536AE145F9D5}" presName="textRect" presStyleLbl="revTx" presStyleIdx="4" presStyleCnt="6">
        <dgm:presLayoutVars>
          <dgm:chMax val="1"/>
          <dgm:chPref val="1"/>
        </dgm:presLayoutVars>
      </dgm:prSet>
      <dgm:spPr/>
    </dgm:pt>
    <dgm:pt modelId="{8C6F9CE5-D965-448F-8B43-204FD136DFDA}" type="pres">
      <dgm:prSet presAssocID="{7887F52A-6755-4DE3-96DE-DCC335B5E00B}" presName="sibTrans" presStyleCnt="0"/>
      <dgm:spPr/>
    </dgm:pt>
    <dgm:pt modelId="{79AA9BEA-AA2F-44E2-B6D1-E20DC5E57892}" type="pres">
      <dgm:prSet presAssocID="{FCF26534-9080-4DE7-8E9B-E93374BDFD94}" presName="compNode" presStyleCnt="0"/>
      <dgm:spPr/>
    </dgm:pt>
    <dgm:pt modelId="{0CA13CFF-A143-4266-A4D0-D3BD1C5825FF}" type="pres">
      <dgm:prSet presAssocID="{FCF26534-9080-4DE7-8E9B-E93374BDFD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6F07C8B-259E-4554-AA11-74727DEF2225}" type="pres">
      <dgm:prSet presAssocID="{FCF26534-9080-4DE7-8E9B-E93374BDFD94}" presName="spaceRect" presStyleCnt="0"/>
      <dgm:spPr/>
    </dgm:pt>
    <dgm:pt modelId="{ACAC0331-DDB9-4599-9CD0-F5D674907360}" type="pres">
      <dgm:prSet presAssocID="{FCF26534-9080-4DE7-8E9B-E93374BDFD9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BB25E03-CC89-4C62-A637-8DA2DBF6D77A}" srcId="{BE2D1F3C-16EA-44AB-9F2D-CFC9F6A1A2E3}" destId="{53D8F770-8A50-41F7-B9FC-6BC4FDB404A3}" srcOrd="0" destOrd="0" parTransId="{C3B49E44-591B-481C-ABDE-0AAA697A0058}" sibTransId="{8A33231A-C57A-4EA3-ABC3-16BAD86369ED}"/>
    <dgm:cxn modelId="{0D907530-E02C-4BC1-8839-0E19BCEFAA48}" type="presOf" srcId="{53D8F770-8A50-41F7-B9FC-6BC4FDB404A3}" destId="{BDE6C4FB-D5CE-4554-A0CE-FC09D70AAAD0}" srcOrd="0" destOrd="0" presId="urn:microsoft.com/office/officeart/2018/2/layout/IconLabelList"/>
    <dgm:cxn modelId="{B69CDC35-DA2B-4210-B311-BF69FF8C8B09}" srcId="{BE2D1F3C-16EA-44AB-9F2D-CFC9F6A1A2E3}" destId="{33532913-0684-49F7-9A65-ACC4A20D8450}" srcOrd="1" destOrd="0" parTransId="{DB9BC192-49A9-4F0D-8EC6-6BB8199A9090}" sibTransId="{C5AF984F-C761-49FA-8AFB-FDBF2755D99B}"/>
    <dgm:cxn modelId="{B5B5D844-8A42-4E7F-9A32-028398FA46FA}" srcId="{BE2D1F3C-16EA-44AB-9F2D-CFC9F6A1A2E3}" destId="{6AFC4AB4-674E-48AF-885D-7F9BE96599A5}" srcOrd="3" destOrd="0" parTransId="{41C441D5-90AA-4DD7-A60D-1EB0EA74BE43}" sibTransId="{F86629B7-41F1-49BA-A377-44574E4C7572}"/>
    <dgm:cxn modelId="{BB22166A-FB90-4021-A56C-6DCF84133AC1}" type="presOf" srcId="{0E2E973F-4478-4821-8EC9-536AE145F9D5}" destId="{55063AAB-853D-450E-8A14-C9A5630CC35F}" srcOrd="0" destOrd="0" presId="urn:microsoft.com/office/officeart/2018/2/layout/IconLabelList"/>
    <dgm:cxn modelId="{4BFA5972-A291-406D-B535-8BA8817AD841}" type="presOf" srcId="{33532913-0684-49F7-9A65-ACC4A20D8450}" destId="{38894657-FA6E-47B6-83DD-F5FAEED1846F}" srcOrd="0" destOrd="0" presId="urn:microsoft.com/office/officeart/2018/2/layout/IconLabelList"/>
    <dgm:cxn modelId="{1EC4F67B-9937-451B-8BDB-C4A8D309B400}" srcId="{BE2D1F3C-16EA-44AB-9F2D-CFC9F6A1A2E3}" destId="{0E2E973F-4478-4821-8EC9-536AE145F9D5}" srcOrd="4" destOrd="0" parTransId="{AC3EA327-2C82-43C2-AE65-1C84CCC16045}" sibTransId="{7887F52A-6755-4DE3-96DE-DCC335B5E00B}"/>
    <dgm:cxn modelId="{B2391689-3422-42FE-AB9D-C24DF9091EF0}" type="presOf" srcId="{6AFC4AB4-674E-48AF-885D-7F9BE96599A5}" destId="{75C379C0-1A55-4B43-B64F-9A92FC572EB1}" srcOrd="0" destOrd="0" presId="urn:microsoft.com/office/officeart/2018/2/layout/IconLabelList"/>
    <dgm:cxn modelId="{9744378E-2317-4BB1-B77C-FD29E5A21998}" srcId="{BE2D1F3C-16EA-44AB-9F2D-CFC9F6A1A2E3}" destId="{13673C87-0AAF-4A48-806D-1D41F2C01FFC}" srcOrd="2" destOrd="0" parTransId="{70AB1EE8-6798-46D3-B764-4012914ED36E}" sibTransId="{9411DE7E-FEF0-4102-B87A-72CB01CEF829}"/>
    <dgm:cxn modelId="{DAD67D8E-E23F-4B9E-89A5-3D1FC4D0C8DF}" type="presOf" srcId="{BE2D1F3C-16EA-44AB-9F2D-CFC9F6A1A2E3}" destId="{CF497822-B9B2-4F81-A21F-042CD9D9AE42}" srcOrd="0" destOrd="0" presId="urn:microsoft.com/office/officeart/2018/2/layout/IconLabelList"/>
    <dgm:cxn modelId="{C00F9FA2-A228-47EF-920D-38568F7AD7FD}" type="presOf" srcId="{FCF26534-9080-4DE7-8E9B-E93374BDFD94}" destId="{ACAC0331-DDB9-4599-9CD0-F5D674907360}" srcOrd="0" destOrd="0" presId="urn:microsoft.com/office/officeart/2018/2/layout/IconLabelList"/>
    <dgm:cxn modelId="{A39482E4-1C57-4D3A-9AE2-276AC3A63A9B}" type="presOf" srcId="{13673C87-0AAF-4A48-806D-1D41F2C01FFC}" destId="{78E0414B-E2F8-4084-BAB5-BA2638D48915}" srcOrd="0" destOrd="0" presId="urn:microsoft.com/office/officeart/2018/2/layout/IconLabelList"/>
    <dgm:cxn modelId="{778563F8-DFE2-44D6-B475-61344C91303B}" srcId="{BE2D1F3C-16EA-44AB-9F2D-CFC9F6A1A2E3}" destId="{FCF26534-9080-4DE7-8E9B-E93374BDFD94}" srcOrd="5" destOrd="0" parTransId="{03107ED3-F4D4-4EC5-8F33-92A736C94A91}" sibTransId="{92DBEB56-7E99-401B-BF55-8028387C9356}"/>
    <dgm:cxn modelId="{ED02B819-F92A-43F8-B9E4-8C85D06BA6B3}" type="presParOf" srcId="{CF497822-B9B2-4F81-A21F-042CD9D9AE42}" destId="{75E864B3-2472-49FD-BDEE-DE2CA8B4F46B}" srcOrd="0" destOrd="0" presId="urn:microsoft.com/office/officeart/2018/2/layout/IconLabelList"/>
    <dgm:cxn modelId="{156C21D9-AA54-48A0-A43B-733120E3B650}" type="presParOf" srcId="{75E864B3-2472-49FD-BDEE-DE2CA8B4F46B}" destId="{67BB0AE5-31BF-4FBA-B269-E03DBB48495D}" srcOrd="0" destOrd="0" presId="urn:microsoft.com/office/officeart/2018/2/layout/IconLabelList"/>
    <dgm:cxn modelId="{A5A4CB5D-9582-4DDB-8A11-470DB92BF76E}" type="presParOf" srcId="{75E864B3-2472-49FD-BDEE-DE2CA8B4F46B}" destId="{B8CF0800-091C-4960-A5F7-7B5A14638ABB}" srcOrd="1" destOrd="0" presId="urn:microsoft.com/office/officeart/2018/2/layout/IconLabelList"/>
    <dgm:cxn modelId="{95535576-5F79-4FC9-800E-BB5852F4C46A}" type="presParOf" srcId="{75E864B3-2472-49FD-BDEE-DE2CA8B4F46B}" destId="{BDE6C4FB-D5CE-4554-A0CE-FC09D70AAAD0}" srcOrd="2" destOrd="0" presId="urn:microsoft.com/office/officeart/2018/2/layout/IconLabelList"/>
    <dgm:cxn modelId="{BA384F09-C008-49BB-99F4-6A67FAAE5E3D}" type="presParOf" srcId="{CF497822-B9B2-4F81-A21F-042CD9D9AE42}" destId="{DF92D727-4AA8-4062-8529-C6848C0D3D32}" srcOrd="1" destOrd="0" presId="urn:microsoft.com/office/officeart/2018/2/layout/IconLabelList"/>
    <dgm:cxn modelId="{5C786F45-F2E4-4F4B-BE71-7F7B3CDAC269}" type="presParOf" srcId="{CF497822-B9B2-4F81-A21F-042CD9D9AE42}" destId="{3AE88609-A5A2-429B-B963-92F31C294FEA}" srcOrd="2" destOrd="0" presId="urn:microsoft.com/office/officeart/2018/2/layout/IconLabelList"/>
    <dgm:cxn modelId="{88830C6F-A980-453F-B951-237B9F80E948}" type="presParOf" srcId="{3AE88609-A5A2-429B-B963-92F31C294FEA}" destId="{86169822-6647-4D4C-A24E-9ED5C837F117}" srcOrd="0" destOrd="0" presId="urn:microsoft.com/office/officeart/2018/2/layout/IconLabelList"/>
    <dgm:cxn modelId="{E8E463DA-EFAF-4AF5-9D73-4AA22A0D4AED}" type="presParOf" srcId="{3AE88609-A5A2-429B-B963-92F31C294FEA}" destId="{91FADEF5-C08C-4AF2-95D0-DCB00F9315ED}" srcOrd="1" destOrd="0" presId="urn:microsoft.com/office/officeart/2018/2/layout/IconLabelList"/>
    <dgm:cxn modelId="{5B06981E-45DF-4AD1-B56E-325A97B606CD}" type="presParOf" srcId="{3AE88609-A5A2-429B-B963-92F31C294FEA}" destId="{38894657-FA6E-47B6-83DD-F5FAEED1846F}" srcOrd="2" destOrd="0" presId="urn:microsoft.com/office/officeart/2018/2/layout/IconLabelList"/>
    <dgm:cxn modelId="{C36DF6F5-6A58-49D5-983C-59ED39BBAB35}" type="presParOf" srcId="{CF497822-B9B2-4F81-A21F-042CD9D9AE42}" destId="{09E550EB-49C7-4462-BB49-B1D7A93A022D}" srcOrd="3" destOrd="0" presId="urn:microsoft.com/office/officeart/2018/2/layout/IconLabelList"/>
    <dgm:cxn modelId="{5190480A-ACEC-483A-A5DD-9E840B5171B3}" type="presParOf" srcId="{CF497822-B9B2-4F81-A21F-042CD9D9AE42}" destId="{E245D80A-60BA-4C5B-8984-251140F21D3E}" srcOrd="4" destOrd="0" presId="urn:microsoft.com/office/officeart/2018/2/layout/IconLabelList"/>
    <dgm:cxn modelId="{D7CB3BF5-F0E4-4BC5-A893-7FDCF6B9E3C6}" type="presParOf" srcId="{E245D80A-60BA-4C5B-8984-251140F21D3E}" destId="{0C6A47C4-F044-46CB-98CB-8DCD820BFC40}" srcOrd="0" destOrd="0" presId="urn:microsoft.com/office/officeart/2018/2/layout/IconLabelList"/>
    <dgm:cxn modelId="{C0433546-576E-42FA-8B63-40515ED1FED8}" type="presParOf" srcId="{E245D80A-60BA-4C5B-8984-251140F21D3E}" destId="{CA56B5E7-4C45-4F97-A504-F6F73B1E1787}" srcOrd="1" destOrd="0" presId="urn:microsoft.com/office/officeart/2018/2/layout/IconLabelList"/>
    <dgm:cxn modelId="{3295CF1F-EAC5-4BAE-A8AF-400A93A175E5}" type="presParOf" srcId="{E245D80A-60BA-4C5B-8984-251140F21D3E}" destId="{78E0414B-E2F8-4084-BAB5-BA2638D48915}" srcOrd="2" destOrd="0" presId="urn:microsoft.com/office/officeart/2018/2/layout/IconLabelList"/>
    <dgm:cxn modelId="{102264E6-0945-481D-9C03-93345132B3DE}" type="presParOf" srcId="{CF497822-B9B2-4F81-A21F-042CD9D9AE42}" destId="{4185EF67-FBC3-4B50-B3D0-BE6043C48E18}" srcOrd="5" destOrd="0" presId="urn:microsoft.com/office/officeart/2018/2/layout/IconLabelList"/>
    <dgm:cxn modelId="{B8B06112-E5F3-4CB2-B63F-3A3788041886}" type="presParOf" srcId="{CF497822-B9B2-4F81-A21F-042CD9D9AE42}" destId="{76B9946B-1568-4BE1-BE3B-95694B34657C}" srcOrd="6" destOrd="0" presId="urn:microsoft.com/office/officeart/2018/2/layout/IconLabelList"/>
    <dgm:cxn modelId="{2EAC1D2C-A48D-441D-9A4F-2EEB0DC0AAA2}" type="presParOf" srcId="{76B9946B-1568-4BE1-BE3B-95694B34657C}" destId="{04015396-1505-4593-8DAF-D7AADC5ADA01}" srcOrd="0" destOrd="0" presId="urn:microsoft.com/office/officeart/2018/2/layout/IconLabelList"/>
    <dgm:cxn modelId="{E9D120F4-C8D5-4908-97EC-F74F62BEB99C}" type="presParOf" srcId="{76B9946B-1568-4BE1-BE3B-95694B34657C}" destId="{C637721A-9F81-4368-961F-D5CF7D73BAB5}" srcOrd="1" destOrd="0" presId="urn:microsoft.com/office/officeart/2018/2/layout/IconLabelList"/>
    <dgm:cxn modelId="{2EB3C155-93F5-45E8-8190-D3616E059604}" type="presParOf" srcId="{76B9946B-1568-4BE1-BE3B-95694B34657C}" destId="{75C379C0-1A55-4B43-B64F-9A92FC572EB1}" srcOrd="2" destOrd="0" presId="urn:microsoft.com/office/officeart/2018/2/layout/IconLabelList"/>
    <dgm:cxn modelId="{39618BB9-2D3C-4492-9AF9-5C8D0D9D59E0}" type="presParOf" srcId="{CF497822-B9B2-4F81-A21F-042CD9D9AE42}" destId="{93C94049-4F02-40F1-BD05-C2599D9CFDCD}" srcOrd="7" destOrd="0" presId="urn:microsoft.com/office/officeart/2018/2/layout/IconLabelList"/>
    <dgm:cxn modelId="{A8D94024-1BB9-4D95-93F7-1A065D0947B0}" type="presParOf" srcId="{CF497822-B9B2-4F81-A21F-042CD9D9AE42}" destId="{1F95297C-1E55-49EA-B907-A46AC1CBC7FB}" srcOrd="8" destOrd="0" presId="urn:microsoft.com/office/officeart/2018/2/layout/IconLabelList"/>
    <dgm:cxn modelId="{84F2DE41-A25C-4A36-B7E2-5A0A614D1FB2}" type="presParOf" srcId="{1F95297C-1E55-49EA-B907-A46AC1CBC7FB}" destId="{0769A5D7-DBB8-4CEC-8EAF-A598EC938AC0}" srcOrd="0" destOrd="0" presId="urn:microsoft.com/office/officeart/2018/2/layout/IconLabelList"/>
    <dgm:cxn modelId="{95DD75EB-BB34-49F4-9B3B-FC7657426801}" type="presParOf" srcId="{1F95297C-1E55-49EA-B907-A46AC1CBC7FB}" destId="{A59EE465-4498-4B4D-9300-FBE71F96645A}" srcOrd="1" destOrd="0" presId="urn:microsoft.com/office/officeart/2018/2/layout/IconLabelList"/>
    <dgm:cxn modelId="{8919E119-ABE0-4B63-A9F9-54DA2038A1BE}" type="presParOf" srcId="{1F95297C-1E55-49EA-B907-A46AC1CBC7FB}" destId="{55063AAB-853D-450E-8A14-C9A5630CC35F}" srcOrd="2" destOrd="0" presId="urn:microsoft.com/office/officeart/2018/2/layout/IconLabelList"/>
    <dgm:cxn modelId="{3690694A-7F47-4947-BB1F-E93459465A2B}" type="presParOf" srcId="{CF497822-B9B2-4F81-A21F-042CD9D9AE42}" destId="{8C6F9CE5-D965-448F-8B43-204FD136DFDA}" srcOrd="9" destOrd="0" presId="urn:microsoft.com/office/officeart/2018/2/layout/IconLabelList"/>
    <dgm:cxn modelId="{251D05DF-9ADA-4FC3-8222-021359F5B15A}" type="presParOf" srcId="{CF497822-B9B2-4F81-A21F-042CD9D9AE42}" destId="{79AA9BEA-AA2F-44E2-B6D1-E20DC5E57892}" srcOrd="10" destOrd="0" presId="urn:microsoft.com/office/officeart/2018/2/layout/IconLabelList"/>
    <dgm:cxn modelId="{0FFC507C-6D6B-41F0-A5C3-E6B77C6E73AE}" type="presParOf" srcId="{79AA9BEA-AA2F-44E2-B6D1-E20DC5E57892}" destId="{0CA13CFF-A143-4266-A4D0-D3BD1C5825FF}" srcOrd="0" destOrd="0" presId="urn:microsoft.com/office/officeart/2018/2/layout/IconLabelList"/>
    <dgm:cxn modelId="{2C49E2F8-5BFF-4983-A6CB-311B80A8C8C1}" type="presParOf" srcId="{79AA9BEA-AA2F-44E2-B6D1-E20DC5E57892}" destId="{96F07C8B-259E-4554-AA11-74727DEF2225}" srcOrd="1" destOrd="0" presId="urn:microsoft.com/office/officeart/2018/2/layout/IconLabelList"/>
    <dgm:cxn modelId="{21889D53-7D89-4064-B735-B0E12C752FE2}" type="presParOf" srcId="{79AA9BEA-AA2F-44E2-B6D1-E20DC5E57892}" destId="{ACAC0331-DDB9-4599-9CD0-F5D6749073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99D05-94F1-45DA-A3C3-EA662F5D5BF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9EB44-B747-450C-B1FB-BB0B1767AAC2}">
      <dgm:prSet custT="1"/>
      <dgm:spPr/>
      <dgm:t>
        <a:bodyPr/>
        <a:lstStyle/>
        <a:p>
          <a:r>
            <a:rPr lang="en-US" sz="2000" dirty="0"/>
            <a:t>Clean Data</a:t>
          </a:r>
        </a:p>
      </dgm:t>
    </dgm:pt>
    <dgm:pt modelId="{EAC989A6-AEE3-4673-B6A1-A23F2E83669C}" type="parTrans" cxnId="{2DAEACFF-6542-4538-9682-9850B536EDF8}">
      <dgm:prSet/>
      <dgm:spPr/>
      <dgm:t>
        <a:bodyPr/>
        <a:lstStyle/>
        <a:p>
          <a:endParaRPr lang="en-US"/>
        </a:p>
      </dgm:t>
    </dgm:pt>
    <dgm:pt modelId="{641E4FA9-DCF5-4ED9-AB29-202FFFE2BA4A}" type="sibTrans" cxnId="{2DAEACFF-6542-4538-9682-9850B536EDF8}">
      <dgm:prSet/>
      <dgm:spPr/>
      <dgm:t>
        <a:bodyPr/>
        <a:lstStyle/>
        <a:p>
          <a:endParaRPr lang="en-US"/>
        </a:p>
      </dgm:t>
    </dgm:pt>
    <dgm:pt modelId="{0A1E0FD2-58FE-4A99-A9A0-A1F30944131D}">
      <dgm:prSet custT="1"/>
      <dgm:spPr/>
      <dgm:t>
        <a:bodyPr/>
        <a:lstStyle/>
        <a:p>
          <a:r>
            <a:rPr lang="en-US" sz="2000" dirty="0"/>
            <a:t>Clean and Prepare Data for Analysis</a:t>
          </a:r>
        </a:p>
      </dgm:t>
    </dgm:pt>
    <dgm:pt modelId="{E4175DCF-25D9-467A-A8E9-F078AABF7DC3}" type="parTrans" cxnId="{A3FA372E-6E77-4181-B22C-082B63084C9E}">
      <dgm:prSet/>
      <dgm:spPr/>
      <dgm:t>
        <a:bodyPr/>
        <a:lstStyle/>
        <a:p>
          <a:endParaRPr lang="en-US"/>
        </a:p>
      </dgm:t>
    </dgm:pt>
    <dgm:pt modelId="{CD086D78-75EE-4DBD-A463-A8963ED2E527}" type="sibTrans" cxnId="{A3FA372E-6E77-4181-B22C-082B63084C9E}">
      <dgm:prSet/>
      <dgm:spPr/>
      <dgm:t>
        <a:bodyPr/>
        <a:lstStyle/>
        <a:p>
          <a:endParaRPr lang="en-US"/>
        </a:p>
      </dgm:t>
    </dgm:pt>
    <dgm:pt modelId="{A198BB64-A91A-427C-9D0A-346A3597BB56}">
      <dgm:prSet custT="1"/>
      <dgm:spPr/>
      <dgm:t>
        <a:bodyPr/>
        <a:lstStyle/>
        <a:p>
          <a:r>
            <a:rPr lang="en-US" sz="2000" dirty="0"/>
            <a:t>Correlation</a:t>
          </a:r>
        </a:p>
      </dgm:t>
    </dgm:pt>
    <dgm:pt modelId="{10659427-5A86-41B8-8135-DD9621528F63}" type="parTrans" cxnId="{9B79ECC7-32AF-43D8-94A2-79CD7D851832}">
      <dgm:prSet/>
      <dgm:spPr/>
      <dgm:t>
        <a:bodyPr/>
        <a:lstStyle/>
        <a:p>
          <a:endParaRPr lang="en-US"/>
        </a:p>
      </dgm:t>
    </dgm:pt>
    <dgm:pt modelId="{C972F7CE-AD24-48E3-B8FD-E97243A615F1}" type="sibTrans" cxnId="{9B79ECC7-32AF-43D8-94A2-79CD7D851832}">
      <dgm:prSet/>
      <dgm:spPr/>
      <dgm:t>
        <a:bodyPr/>
        <a:lstStyle/>
        <a:p>
          <a:endParaRPr lang="en-US"/>
        </a:p>
      </dgm:t>
    </dgm:pt>
    <dgm:pt modelId="{4FF4BE19-2A83-4284-B264-3AD2BFA30ACE}">
      <dgm:prSet custT="1"/>
      <dgm:spPr/>
      <dgm:t>
        <a:bodyPr/>
        <a:lstStyle/>
        <a:p>
          <a:r>
            <a:rPr lang="en-US" sz="2000" dirty="0"/>
            <a:t>Check for Correlation between Variables; Pick Best Ones for Model</a:t>
          </a:r>
        </a:p>
      </dgm:t>
    </dgm:pt>
    <dgm:pt modelId="{5C763556-51AB-4307-8540-4C35F8E738EA}" type="parTrans" cxnId="{772826E3-37EC-4BDD-8A4E-E98B747D44D1}">
      <dgm:prSet/>
      <dgm:spPr/>
      <dgm:t>
        <a:bodyPr/>
        <a:lstStyle/>
        <a:p>
          <a:endParaRPr lang="en-US"/>
        </a:p>
      </dgm:t>
    </dgm:pt>
    <dgm:pt modelId="{1A58C1B9-E45A-4D1A-B465-8468D4C06DF8}" type="sibTrans" cxnId="{772826E3-37EC-4BDD-8A4E-E98B747D44D1}">
      <dgm:prSet/>
      <dgm:spPr/>
      <dgm:t>
        <a:bodyPr/>
        <a:lstStyle/>
        <a:p>
          <a:endParaRPr lang="en-US"/>
        </a:p>
      </dgm:t>
    </dgm:pt>
    <dgm:pt modelId="{7F60F7B1-0F19-4737-A73F-848D11DD0067}">
      <dgm:prSet custT="1"/>
      <dgm:spPr/>
      <dgm:t>
        <a:bodyPr/>
        <a:lstStyle/>
        <a:p>
          <a:r>
            <a:rPr lang="en-US" sz="2000" dirty="0"/>
            <a:t>Train and Test</a:t>
          </a:r>
        </a:p>
      </dgm:t>
    </dgm:pt>
    <dgm:pt modelId="{91C8E57D-F322-4BF7-B78D-A224C592D003}" type="parTrans" cxnId="{3E7C3F4C-908F-4691-B2C7-68165163BD22}">
      <dgm:prSet/>
      <dgm:spPr/>
      <dgm:t>
        <a:bodyPr/>
        <a:lstStyle/>
        <a:p>
          <a:endParaRPr lang="en-US"/>
        </a:p>
      </dgm:t>
    </dgm:pt>
    <dgm:pt modelId="{4505F221-D56C-425D-99B0-CF271B760575}" type="sibTrans" cxnId="{3E7C3F4C-908F-4691-B2C7-68165163BD22}">
      <dgm:prSet/>
      <dgm:spPr/>
      <dgm:t>
        <a:bodyPr/>
        <a:lstStyle/>
        <a:p>
          <a:endParaRPr lang="en-US"/>
        </a:p>
      </dgm:t>
    </dgm:pt>
    <dgm:pt modelId="{2089EA74-B4F1-43F2-B0DD-1779339F3AC7}">
      <dgm:prSet custT="1"/>
      <dgm:spPr/>
      <dgm:t>
        <a:bodyPr/>
        <a:lstStyle/>
        <a:p>
          <a:r>
            <a:rPr lang="en-US" sz="2000" dirty="0"/>
            <a:t>Train and Test Machine Learning Model</a:t>
          </a:r>
        </a:p>
      </dgm:t>
    </dgm:pt>
    <dgm:pt modelId="{434F15C6-6D30-44B0-8D75-4593E5E356EF}" type="parTrans" cxnId="{2CF580E8-B11D-4316-87E2-EE1F313B9F85}">
      <dgm:prSet/>
      <dgm:spPr/>
      <dgm:t>
        <a:bodyPr/>
        <a:lstStyle/>
        <a:p>
          <a:endParaRPr lang="en-US"/>
        </a:p>
      </dgm:t>
    </dgm:pt>
    <dgm:pt modelId="{6F08A25F-8D69-4567-A669-0FF1FD495368}" type="sibTrans" cxnId="{2CF580E8-B11D-4316-87E2-EE1F313B9F85}">
      <dgm:prSet/>
      <dgm:spPr/>
      <dgm:t>
        <a:bodyPr/>
        <a:lstStyle/>
        <a:p>
          <a:endParaRPr lang="en-US"/>
        </a:p>
      </dgm:t>
    </dgm:pt>
    <dgm:pt modelId="{9312DD47-B1B6-452C-93BB-2343510CEBB7}">
      <dgm:prSet custT="1"/>
      <dgm:spPr/>
      <dgm:t>
        <a:bodyPr/>
        <a:lstStyle/>
        <a:p>
          <a:r>
            <a:rPr lang="en-US" sz="2000" dirty="0"/>
            <a:t>Check Accuracy</a:t>
          </a:r>
        </a:p>
      </dgm:t>
    </dgm:pt>
    <dgm:pt modelId="{498E2598-EEEB-4EA9-8EF2-30E42A69F387}" type="parTrans" cxnId="{856B4AE1-5FAF-40A9-9723-DA8D0EFF2BCB}">
      <dgm:prSet/>
      <dgm:spPr/>
      <dgm:t>
        <a:bodyPr/>
        <a:lstStyle/>
        <a:p>
          <a:endParaRPr lang="en-US"/>
        </a:p>
      </dgm:t>
    </dgm:pt>
    <dgm:pt modelId="{DA2481BC-6387-4ACA-9A2C-CDFC7AA8C249}" type="sibTrans" cxnId="{856B4AE1-5FAF-40A9-9723-DA8D0EFF2BCB}">
      <dgm:prSet/>
      <dgm:spPr/>
      <dgm:t>
        <a:bodyPr/>
        <a:lstStyle/>
        <a:p>
          <a:endParaRPr lang="en-US"/>
        </a:p>
      </dgm:t>
    </dgm:pt>
    <dgm:pt modelId="{13E8C767-E373-4765-8C4A-25FA45A6C98C}">
      <dgm:prSet custT="1"/>
      <dgm:spPr/>
      <dgm:t>
        <a:bodyPr/>
        <a:lstStyle/>
        <a:p>
          <a:r>
            <a:rPr lang="en-US" sz="2000" dirty="0"/>
            <a:t>Check Prediction Accuracy</a:t>
          </a:r>
        </a:p>
      </dgm:t>
    </dgm:pt>
    <dgm:pt modelId="{43297497-10B1-45C9-A9AC-089F0F46CFAA}" type="parTrans" cxnId="{92C04114-79F0-4B1A-BE81-5FC837E24EBC}">
      <dgm:prSet/>
      <dgm:spPr/>
      <dgm:t>
        <a:bodyPr/>
        <a:lstStyle/>
        <a:p>
          <a:endParaRPr lang="en-US"/>
        </a:p>
      </dgm:t>
    </dgm:pt>
    <dgm:pt modelId="{5E3105EC-8EEF-4A10-8A9A-596D464657B0}" type="sibTrans" cxnId="{92C04114-79F0-4B1A-BE81-5FC837E24EBC}">
      <dgm:prSet/>
      <dgm:spPr/>
      <dgm:t>
        <a:bodyPr/>
        <a:lstStyle/>
        <a:p>
          <a:endParaRPr lang="en-US"/>
        </a:p>
      </dgm:t>
    </dgm:pt>
    <dgm:pt modelId="{2F5FFBB6-576C-4E54-A415-FA7556C524B0}">
      <dgm:prSet custT="1"/>
      <dgm:spPr/>
      <dgm:t>
        <a:bodyPr/>
        <a:lstStyle/>
        <a:p>
          <a:r>
            <a:rPr lang="en-US" sz="2000" dirty="0"/>
            <a:t>Apply Model</a:t>
          </a:r>
        </a:p>
      </dgm:t>
    </dgm:pt>
    <dgm:pt modelId="{47EAB382-A80D-465B-9F0F-C0895CF8C5BC}" type="parTrans" cxnId="{3E93D42A-5E91-475B-80FC-D9B00315E82A}">
      <dgm:prSet/>
      <dgm:spPr/>
      <dgm:t>
        <a:bodyPr/>
        <a:lstStyle/>
        <a:p>
          <a:endParaRPr lang="en-US"/>
        </a:p>
      </dgm:t>
    </dgm:pt>
    <dgm:pt modelId="{F540839C-EF87-434B-9B23-4CE432F60033}" type="sibTrans" cxnId="{3E93D42A-5E91-475B-80FC-D9B00315E82A}">
      <dgm:prSet/>
      <dgm:spPr/>
      <dgm:t>
        <a:bodyPr/>
        <a:lstStyle/>
        <a:p>
          <a:endParaRPr lang="en-US"/>
        </a:p>
      </dgm:t>
    </dgm:pt>
    <dgm:pt modelId="{425FC216-A8F9-484E-87B4-2EAC4F67F116}">
      <dgm:prSet custT="1"/>
      <dgm:spPr/>
      <dgm:t>
        <a:bodyPr/>
        <a:lstStyle/>
        <a:p>
          <a:r>
            <a:rPr lang="en-US" sz="2000" dirty="0"/>
            <a:t>If Accuracy is High, Apply Model to Future Data</a:t>
          </a:r>
        </a:p>
      </dgm:t>
    </dgm:pt>
    <dgm:pt modelId="{630899FC-B5CB-4E89-BBEB-EF88B6F1F24A}" type="parTrans" cxnId="{A15E11CE-CE26-49DF-94AF-7278C82F1E27}">
      <dgm:prSet/>
      <dgm:spPr/>
      <dgm:t>
        <a:bodyPr/>
        <a:lstStyle/>
        <a:p>
          <a:endParaRPr lang="en-US"/>
        </a:p>
      </dgm:t>
    </dgm:pt>
    <dgm:pt modelId="{6FBE3E7F-79F0-4720-BAE7-F7B1676107B9}" type="sibTrans" cxnId="{A15E11CE-CE26-49DF-94AF-7278C82F1E27}">
      <dgm:prSet/>
      <dgm:spPr/>
      <dgm:t>
        <a:bodyPr/>
        <a:lstStyle/>
        <a:p>
          <a:endParaRPr lang="en-US"/>
        </a:p>
      </dgm:t>
    </dgm:pt>
    <dgm:pt modelId="{3DFB8909-4D9C-4460-8C21-044CAEF48D70}" type="pres">
      <dgm:prSet presAssocID="{8C599D05-94F1-45DA-A3C3-EA662F5D5BFC}" presName="Name0" presStyleCnt="0">
        <dgm:presLayoutVars>
          <dgm:dir/>
          <dgm:animLvl val="lvl"/>
          <dgm:resizeHandles val="exact"/>
        </dgm:presLayoutVars>
      </dgm:prSet>
      <dgm:spPr/>
    </dgm:pt>
    <dgm:pt modelId="{2806E476-4A2A-401D-BA4A-D9A47ED50E53}" type="pres">
      <dgm:prSet presAssocID="{2F5FFBB6-576C-4E54-A415-FA7556C524B0}" presName="boxAndChildren" presStyleCnt="0"/>
      <dgm:spPr/>
    </dgm:pt>
    <dgm:pt modelId="{FC1DFBEE-5B7A-4846-958A-B295348F1168}" type="pres">
      <dgm:prSet presAssocID="{2F5FFBB6-576C-4E54-A415-FA7556C524B0}" presName="parentTextBox" presStyleLbl="alignNode1" presStyleIdx="0" presStyleCnt="5" custLinFactNeighborX="1667" custLinFactNeighborY="-5070"/>
      <dgm:spPr/>
    </dgm:pt>
    <dgm:pt modelId="{08C2046F-9D8B-4794-9FB6-13D644A0542B}" type="pres">
      <dgm:prSet presAssocID="{2F5FFBB6-576C-4E54-A415-FA7556C524B0}" presName="descendantBox" presStyleLbl="bgAccFollowNode1" presStyleIdx="0" presStyleCnt="5" custLinFactNeighborX="128" custLinFactNeighborY="-5302"/>
      <dgm:spPr/>
    </dgm:pt>
    <dgm:pt modelId="{515EF591-8E7A-4EFB-92B3-F436A74162E7}" type="pres">
      <dgm:prSet presAssocID="{DA2481BC-6387-4ACA-9A2C-CDFC7AA8C249}" presName="sp" presStyleCnt="0"/>
      <dgm:spPr/>
    </dgm:pt>
    <dgm:pt modelId="{8BA124EC-6033-4B6D-881A-2A400B408388}" type="pres">
      <dgm:prSet presAssocID="{9312DD47-B1B6-452C-93BB-2343510CEBB7}" presName="arrowAndChildren" presStyleCnt="0"/>
      <dgm:spPr/>
    </dgm:pt>
    <dgm:pt modelId="{04F5C956-3313-4158-97A3-828AB1D7ACEA}" type="pres">
      <dgm:prSet presAssocID="{9312DD47-B1B6-452C-93BB-2343510CEBB7}" presName="parentTextArrow" presStyleLbl="node1" presStyleIdx="0" presStyleCnt="0"/>
      <dgm:spPr/>
    </dgm:pt>
    <dgm:pt modelId="{72728F60-F828-4BE2-9A80-67D18C18DDF9}" type="pres">
      <dgm:prSet presAssocID="{9312DD47-B1B6-452C-93BB-2343510CEBB7}" presName="arrow" presStyleLbl="alignNode1" presStyleIdx="1" presStyleCnt="5"/>
      <dgm:spPr/>
    </dgm:pt>
    <dgm:pt modelId="{4543E96A-679A-40E2-8969-B993EBD23BBF}" type="pres">
      <dgm:prSet presAssocID="{9312DD47-B1B6-452C-93BB-2343510CEBB7}" presName="descendantArrow" presStyleLbl="bgAccFollowNode1" presStyleIdx="1" presStyleCnt="5"/>
      <dgm:spPr/>
    </dgm:pt>
    <dgm:pt modelId="{C1F5913C-66AB-4F68-A0F2-FC84E4996F49}" type="pres">
      <dgm:prSet presAssocID="{4505F221-D56C-425D-99B0-CF271B760575}" presName="sp" presStyleCnt="0"/>
      <dgm:spPr/>
    </dgm:pt>
    <dgm:pt modelId="{C8AAC28B-EDA2-49BF-B66C-E326CBE747C5}" type="pres">
      <dgm:prSet presAssocID="{7F60F7B1-0F19-4737-A73F-848D11DD0067}" presName="arrowAndChildren" presStyleCnt="0"/>
      <dgm:spPr/>
    </dgm:pt>
    <dgm:pt modelId="{1EEBAECE-4962-4ADA-8C84-7B87F011B4ED}" type="pres">
      <dgm:prSet presAssocID="{7F60F7B1-0F19-4737-A73F-848D11DD0067}" presName="parentTextArrow" presStyleLbl="node1" presStyleIdx="0" presStyleCnt="0"/>
      <dgm:spPr/>
    </dgm:pt>
    <dgm:pt modelId="{8BDAD43B-4771-41DB-878E-CF0C9D2FDD43}" type="pres">
      <dgm:prSet presAssocID="{7F60F7B1-0F19-4737-A73F-848D11DD0067}" presName="arrow" presStyleLbl="alignNode1" presStyleIdx="2" presStyleCnt="5"/>
      <dgm:spPr/>
    </dgm:pt>
    <dgm:pt modelId="{9F3A24DF-9059-4E9B-B91E-D0EAD40F90EE}" type="pres">
      <dgm:prSet presAssocID="{7F60F7B1-0F19-4737-A73F-848D11DD0067}" presName="descendantArrow" presStyleLbl="bgAccFollowNode1" presStyleIdx="2" presStyleCnt="5"/>
      <dgm:spPr/>
    </dgm:pt>
    <dgm:pt modelId="{C6C1AA26-82BF-48FA-8E75-B771B8188454}" type="pres">
      <dgm:prSet presAssocID="{C972F7CE-AD24-48E3-B8FD-E97243A615F1}" presName="sp" presStyleCnt="0"/>
      <dgm:spPr/>
    </dgm:pt>
    <dgm:pt modelId="{F4F76D27-FA98-4D6F-8A5E-85AED35118EB}" type="pres">
      <dgm:prSet presAssocID="{A198BB64-A91A-427C-9D0A-346A3597BB56}" presName="arrowAndChildren" presStyleCnt="0"/>
      <dgm:spPr/>
    </dgm:pt>
    <dgm:pt modelId="{8784F8AC-9782-4883-95B9-3C6196144C18}" type="pres">
      <dgm:prSet presAssocID="{A198BB64-A91A-427C-9D0A-346A3597BB56}" presName="parentTextArrow" presStyleLbl="node1" presStyleIdx="0" presStyleCnt="0"/>
      <dgm:spPr/>
    </dgm:pt>
    <dgm:pt modelId="{6472DD06-7730-4E73-8C2A-313EDBF61092}" type="pres">
      <dgm:prSet presAssocID="{A198BB64-A91A-427C-9D0A-346A3597BB56}" presName="arrow" presStyleLbl="alignNode1" presStyleIdx="3" presStyleCnt="5"/>
      <dgm:spPr/>
    </dgm:pt>
    <dgm:pt modelId="{18C6D00E-298E-440C-B9B6-1FF0EF32E8C7}" type="pres">
      <dgm:prSet presAssocID="{A198BB64-A91A-427C-9D0A-346A3597BB56}" presName="descendantArrow" presStyleLbl="bgAccFollowNode1" presStyleIdx="3" presStyleCnt="5"/>
      <dgm:spPr/>
    </dgm:pt>
    <dgm:pt modelId="{3D2E382E-9FC2-44C8-BB22-66DFEF9FDB99}" type="pres">
      <dgm:prSet presAssocID="{641E4FA9-DCF5-4ED9-AB29-202FFFE2BA4A}" presName="sp" presStyleCnt="0"/>
      <dgm:spPr/>
    </dgm:pt>
    <dgm:pt modelId="{5CF43B57-31E8-43CA-A3D5-12822B30C737}" type="pres">
      <dgm:prSet presAssocID="{2329EB44-B747-450C-B1FB-BB0B1767AAC2}" presName="arrowAndChildren" presStyleCnt="0"/>
      <dgm:spPr/>
    </dgm:pt>
    <dgm:pt modelId="{2DC37A14-FBD1-474E-B0C8-8CC222401E00}" type="pres">
      <dgm:prSet presAssocID="{2329EB44-B747-450C-B1FB-BB0B1767AAC2}" presName="parentTextArrow" presStyleLbl="node1" presStyleIdx="0" presStyleCnt="0"/>
      <dgm:spPr/>
    </dgm:pt>
    <dgm:pt modelId="{222A4125-27DB-4FE5-8E0F-4DB4C19D4BF4}" type="pres">
      <dgm:prSet presAssocID="{2329EB44-B747-450C-B1FB-BB0B1767AAC2}" presName="arrow" presStyleLbl="alignNode1" presStyleIdx="4" presStyleCnt="5"/>
      <dgm:spPr/>
    </dgm:pt>
    <dgm:pt modelId="{19AE727B-4004-43AE-B880-BAF3ADF0C750}" type="pres">
      <dgm:prSet presAssocID="{2329EB44-B747-450C-B1FB-BB0B1767AAC2}" presName="descendantArrow" presStyleLbl="bgAccFollowNode1" presStyleIdx="4" presStyleCnt="5"/>
      <dgm:spPr/>
    </dgm:pt>
  </dgm:ptLst>
  <dgm:cxnLst>
    <dgm:cxn modelId="{1A0DB409-C2AC-4563-9DC8-839DC946641B}" type="presOf" srcId="{9312DD47-B1B6-452C-93BB-2343510CEBB7}" destId="{72728F60-F828-4BE2-9A80-67D18C18DDF9}" srcOrd="1" destOrd="0" presId="urn:microsoft.com/office/officeart/2016/7/layout/VerticalDownArrowProcess"/>
    <dgm:cxn modelId="{92C04114-79F0-4B1A-BE81-5FC837E24EBC}" srcId="{9312DD47-B1B6-452C-93BB-2343510CEBB7}" destId="{13E8C767-E373-4765-8C4A-25FA45A6C98C}" srcOrd="0" destOrd="0" parTransId="{43297497-10B1-45C9-A9AC-089F0F46CFAA}" sibTransId="{5E3105EC-8EEF-4A10-8A9A-596D464657B0}"/>
    <dgm:cxn modelId="{3E93D42A-5E91-475B-80FC-D9B00315E82A}" srcId="{8C599D05-94F1-45DA-A3C3-EA662F5D5BFC}" destId="{2F5FFBB6-576C-4E54-A415-FA7556C524B0}" srcOrd="4" destOrd="0" parTransId="{47EAB382-A80D-465B-9F0F-C0895CF8C5BC}" sibTransId="{F540839C-EF87-434B-9B23-4CE432F60033}"/>
    <dgm:cxn modelId="{A3FA372E-6E77-4181-B22C-082B63084C9E}" srcId="{2329EB44-B747-450C-B1FB-BB0B1767AAC2}" destId="{0A1E0FD2-58FE-4A99-A9A0-A1F30944131D}" srcOrd="0" destOrd="0" parTransId="{E4175DCF-25D9-467A-A8E9-F078AABF7DC3}" sibTransId="{CD086D78-75EE-4DBD-A463-A8963ED2E527}"/>
    <dgm:cxn modelId="{9E893E33-0DC5-4F98-9257-EE75B7C31577}" type="presOf" srcId="{7F60F7B1-0F19-4737-A73F-848D11DD0067}" destId="{1EEBAECE-4962-4ADA-8C84-7B87F011B4ED}" srcOrd="0" destOrd="0" presId="urn:microsoft.com/office/officeart/2016/7/layout/VerticalDownArrowProcess"/>
    <dgm:cxn modelId="{58514E5C-BE05-4C8B-842D-CA986EA54FB7}" type="presOf" srcId="{2329EB44-B747-450C-B1FB-BB0B1767AAC2}" destId="{222A4125-27DB-4FE5-8E0F-4DB4C19D4BF4}" srcOrd="1" destOrd="0" presId="urn:microsoft.com/office/officeart/2016/7/layout/VerticalDownArrowProcess"/>
    <dgm:cxn modelId="{C01E216C-0C72-46A9-B3C9-8F1FE3AE5D6E}" type="presOf" srcId="{2329EB44-B747-450C-B1FB-BB0B1767AAC2}" destId="{2DC37A14-FBD1-474E-B0C8-8CC222401E00}" srcOrd="0" destOrd="0" presId="urn:microsoft.com/office/officeart/2016/7/layout/VerticalDownArrowProcess"/>
    <dgm:cxn modelId="{3E7C3F4C-908F-4691-B2C7-68165163BD22}" srcId="{8C599D05-94F1-45DA-A3C3-EA662F5D5BFC}" destId="{7F60F7B1-0F19-4737-A73F-848D11DD0067}" srcOrd="2" destOrd="0" parTransId="{91C8E57D-F322-4BF7-B78D-A224C592D003}" sibTransId="{4505F221-D56C-425D-99B0-CF271B760575}"/>
    <dgm:cxn modelId="{749C9E4E-8CB7-47B7-8DF2-123D80745614}" type="presOf" srcId="{7F60F7B1-0F19-4737-A73F-848D11DD0067}" destId="{8BDAD43B-4771-41DB-878E-CF0C9D2FDD43}" srcOrd="1" destOrd="0" presId="urn:microsoft.com/office/officeart/2016/7/layout/VerticalDownArrowProcess"/>
    <dgm:cxn modelId="{7D1ACB57-83A2-437F-A0A2-DC0B34A3FA10}" type="presOf" srcId="{425FC216-A8F9-484E-87B4-2EAC4F67F116}" destId="{08C2046F-9D8B-4794-9FB6-13D644A0542B}" srcOrd="0" destOrd="0" presId="urn:microsoft.com/office/officeart/2016/7/layout/VerticalDownArrowProcess"/>
    <dgm:cxn modelId="{82376386-9BB6-4A5E-ACE9-54A19C45002D}" type="presOf" srcId="{4FF4BE19-2A83-4284-B264-3AD2BFA30ACE}" destId="{18C6D00E-298E-440C-B9B6-1FF0EF32E8C7}" srcOrd="0" destOrd="0" presId="urn:microsoft.com/office/officeart/2016/7/layout/VerticalDownArrowProcess"/>
    <dgm:cxn modelId="{7716158D-28A1-42FB-888E-4166BB4A813D}" type="presOf" srcId="{9312DD47-B1B6-452C-93BB-2343510CEBB7}" destId="{04F5C956-3313-4158-97A3-828AB1D7ACEA}" srcOrd="0" destOrd="0" presId="urn:microsoft.com/office/officeart/2016/7/layout/VerticalDownArrowProcess"/>
    <dgm:cxn modelId="{15E1DB91-F866-478D-ACC8-91A4DAE0077A}" type="presOf" srcId="{A198BB64-A91A-427C-9D0A-346A3597BB56}" destId="{6472DD06-7730-4E73-8C2A-313EDBF61092}" srcOrd="1" destOrd="0" presId="urn:microsoft.com/office/officeart/2016/7/layout/VerticalDownArrowProcess"/>
    <dgm:cxn modelId="{7FBA079A-FC0B-49C1-B5DE-B52EAF4C3CC0}" type="presOf" srcId="{0A1E0FD2-58FE-4A99-A9A0-A1F30944131D}" destId="{19AE727B-4004-43AE-B880-BAF3ADF0C750}" srcOrd="0" destOrd="0" presId="urn:microsoft.com/office/officeart/2016/7/layout/VerticalDownArrowProcess"/>
    <dgm:cxn modelId="{7CEF3FA5-E84A-4107-AD89-87109F4B2000}" type="presOf" srcId="{2F5FFBB6-576C-4E54-A415-FA7556C524B0}" destId="{FC1DFBEE-5B7A-4846-958A-B295348F1168}" srcOrd="0" destOrd="0" presId="urn:microsoft.com/office/officeart/2016/7/layout/VerticalDownArrowProcess"/>
    <dgm:cxn modelId="{621EE2B5-1099-4BD5-8B16-32B212409A03}" type="presOf" srcId="{13E8C767-E373-4765-8C4A-25FA45A6C98C}" destId="{4543E96A-679A-40E2-8969-B993EBD23BBF}" srcOrd="0" destOrd="0" presId="urn:microsoft.com/office/officeart/2016/7/layout/VerticalDownArrowProcess"/>
    <dgm:cxn modelId="{16592AC5-F4DD-4F80-98E6-87E8A1B836FB}" type="presOf" srcId="{2089EA74-B4F1-43F2-B0DD-1779339F3AC7}" destId="{9F3A24DF-9059-4E9B-B91E-D0EAD40F90EE}" srcOrd="0" destOrd="0" presId="urn:microsoft.com/office/officeart/2016/7/layout/VerticalDownArrowProcess"/>
    <dgm:cxn modelId="{4F0D7DC7-4109-4621-B43E-5D258D5BD851}" type="presOf" srcId="{8C599D05-94F1-45DA-A3C3-EA662F5D5BFC}" destId="{3DFB8909-4D9C-4460-8C21-044CAEF48D70}" srcOrd="0" destOrd="0" presId="urn:microsoft.com/office/officeart/2016/7/layout/VerticalDownArrowProcess"/>
    <dgm:cxn modelId="{9B79ECC7-32AF-43D8-94A2-79CD7D851832}" srcId="{8C599D05-94F1-45DA-A3C3-EA662F5D5BFC}" destId="{A198BB64-A91A-427C-9D0A-346A3597BB56}" srcOrd="1" destOrd="0" parTransId="{10659427-5A86-41B8-8135-DD9621528F63}" sibTransId="{C972F7CE-AD24-48E3-B8FD-E97243A615F1}"/>
    <dgm:cxn modelId="{A15E11CE-CE26-49DF-94AF-7278C82F1E27}" srcId="{2F5FFBB6-576C-4E54-A415-FA7556C524B0}" destId="{425FC216-A8F9-484E-87B4-2EAC4F67F116}" srcOrd="0" destOrd="0" parTransId="{630899FC-B5CB-4E89-BBEB-EF88B6F1F24A}" sibTransId="{6FBE3E7F-79F0-4720-BAE7-F7B1676107B9}"/>
    <dgm:cxn modelId="{EDEA56DC-01E4-4239-A8A1-E7B33928B547}" type="presOf" srcId="{A198BB64-A91A-427C-9D0A-346A3597BB56}" destId="{8784F8AC-9782-4883-95B9-3C6196144C18}" srcOrd="0" destOrd="0" presId="urn:microsoft.com/office/officeart/2016/7/layout/VerticalDownArrowProcess"/>
    <dgm:cxn modelId="{856B4AE1-5FAF-40A9-9723-DA8D0EFF2BCB}" srcId="{8C599D05-94F1-45DA-A3C3-EA662F5D5BFC}" destId="{9312DD47-B1B6-452C-93BB-2343510CEBB7}" srcOrd="3" destOrd="0" parTransId="{498E2598-EEEB-4EA9-8EF2-30E42A69F387}" sibTransId="{DA2481BC-6387-4ACA-9A2C-CDFC7AA8C249}"/>
    <dgm:cxn modelId="{772826E3-37EC-4BDD-8A4E-E98B747D44D1}" srcId="{A198BB64-A91A-427C-9D0A-346A3597BB56}" destId="{4FF4BE19-2A83-4284-B264-3AD2BFA30ACE}" srcOrd="0" destOrd="0" parTransId="{5C763556-51AB-4307-8540-4C35F8E738EA}" sibTransId="{1A58C1B9-E45A-4D1A-B465-8468D4C06DF8}"/>
    <dgm:cxn modelId="{2CF580E8-B11D-4316-87E2-EE1F313B9F85}" srcId="{7F60F7B1-0F19-4737-A73F-848D11DD0067}" destId="{2089EA74-B4F1-43F2-B0DD-1779339F3AC7}" srcOrd="0" destOrd="0" parTransId="{434F15C6-6D30-44B0-8D75-4593E5E356EF}" sibTransId="{6F08A25F-8D69-4567-A669-0FF1FD495368}"/>
    <dgm:cxn modelId="{2DAEACFF-6542-4538-9682-9850B536EDF8}" srcId="{8C599D05-94F1-45DA-A3C3-EA662F5D5BFC}" destId="{2329EB44-B747-450C-B1FB-BB0B1767AAC2}" srcOrd="0" destOrd="0" parTransId="{EAC989A6-AEE3-4673-B6A1-A23F2E83669C}" sibTransId="{641E4FA9-DCF5-4ED9-AB29-202FFFE2BA4A}"/>
    <dgm:cxn modelId="{CB94FBC2-1448-47A2-AB87-C835E2C01FE3}" type="presParOf" srcId="{3DFB8909-4D9C-4460-8C21-044CAEF48D70}" destId="{2806E476-4A2A-401D-BA4A-D9A47ED50E53}" srcOrd="0" destOrd="0" presId="urn:microsoft.com/office/officeart/2016/7/layout/VerticalDownArrowProcess"/>
    <dgm:cxn modelId="{8433ACB2-7EB0-4C6E-96B9-EAB82993C1A5}" type="presParOf" srcId="{2806E476-4A2A-401D-BA4A-D9A47ED50E53}" destId="{FC1DFBEE-5B7A-4846-958A-B295348F1168}" srcOrd="0" destOrd="0" presId="urn:microsoft.com/office/officeart/2016/7/layout/VerticalDownArrowProcess"/>
    <dgm:cxn modelId="{9A54891C-438F-43BE-9135-76DDDF43A5B5}" type="presParOf" srcId="{2806E476-4A2A-401D-BA4A-D9A47ED50E53}" destId="{08C2046F-9D8B-4794-9FB6-13D644A0542B}" srcOrd="1" destOrd="0" presId="urn:microsoft.com/office/officeart/2016/7/layout/VerticalDownArrowProcess"/>
    <dgm:cxn modelId="{8E528052-D7E9-4DEA-A60D-8B7C9C0A8899}" type="presParOf" srcId="{3DFB8909-4D9C-4460-8C21-044CAEF48D70}" destId="{515EF591-8E7A-4EFB-92B3-F436A74162E7}" srcOrd="1" destOrd="0" presId="urn:microsoft.com/office/officeart/2016/7/layout/VerticalDownArrowProcess"/>
    <dgm:cxn modelId="{42E8A3FC-2832-400C-B932-6303B17BDA25}" type="presParOf" srcId="{3DFB8909-4D9C-4460-8C21-044CAEF48D70}" destId="{8BA124EC-6033-4B6D-881A-2A400B408388}" srcOrd="2" destOrd="0" presId="urn:microsoft.com/office/officeart/2016/7/layout/VerticalDownArrowProcess"/>
    <dgm:cxn modelId="{1A1C7788-322F-4132-8014-80AA872556C7}" type="presParOf" srcId="{8BA124EC-6033-4B6D-881A-2A400B408388}" destId="{04F5C956-3313-4158-97A3-828AB1D7ACEA}" srcOrd="0" destOrd="0" presId="urn:microsoft.com/office/officeart/2016/7/layout/VerticalDownArrowProcess"/>
    <dgm:cxn modelId="{3941130D-D7FE-498F-8D21-5677CBA063E4}" type="presParOf" srcId="{8BA124EC-6033-4B6D-881A-2A400B408388}" destId="{72728F60-F828-4BE2-9A80-67D18C18DDF9}" srcOrd="1" destOrd="0" presId="urn:microsoft.com/office/officeart/2016/7/layout/VerticalDownArrowProcess"/>
    <dgm:cxn modelId="{3CC7BFE5-00D4-4517-9BFC-3FD5C7E61C62}" type="presParOf" srcId="{8BA124EC-6033-4B6D-881A-2A400B408388}" destId="{4543E96A-679A-40E2-8969-B993EBD23BBF}" srcOrd="2" destOrd="0" presId="urn:microsoft.com/office/officeart/2016/7/layout/VerticalDownArrowProcess"/>
    <dgm:cxn modelId="{FE3651C0-75C5-4EBD-BBA3-53AD09569326}" type="presParOf" srcId="{3DFB8909-4D9C-4460-8C21-044CAEF48D70}" destId="{C1F5913C-66AB-4F68-A0F2-FC84E4996F49}" srcOrd="3" destOrd="0" presId="urn:microsoft.com/office/officeart/2016/7/layout/VerticalDownArrowProcess"/>
    <dgm:cxn modelId="{F5C901A5-5BED-41D9-93C2-9C67FFB4D1A1}" type="presParOf" srcId="{3DFB8909-4D9C-4460-8C21-044CAEF48D70}" destId="{C8AAC28B-EDA2-49BF-B66C-E326CBE747C5}" srcOrd="4" destOrd="0" presId="urn:microsoft.com/office/officeart/2016/7/layout/VerticalDownArrowProcess"/>
    <dgm:cxn modelId="{07572812-5D4D-4F14-94CC-5E97A0C5E856}" type="presParOf" srcId="{C8AAC28B-EDA2-49BF-B66C-E326CBE747C5}" destId="{1EEBAECE-4962-4ADA-8C84-7B87F011B4ED}" srcOrd="0" destOrd="0" presId="urn:microsoft.com/office/officeart/2016/7/layout/VerticalDownArrowProcess"/>
    <dgm:cxn modelId="{F6D9DAD5-4974-40CD-9464-B012526187E1}" type="presParOf" srcId="{C8AAC28B-EDA2-49BF-B66C-E326CBE747C5}" destId="{8BDAD43B-4771-41DB-878E-CF0C9D2FDD43}" srcOrd="1" destOrd="0" presId="urn:microsoft.com/office/officeart/2016/7/layout/VerticalDownArrowProcess"/>
    <dgm:cxn modelId="{47A4729C-A070-45CF-9A67-B492BD333FD0}" type="presParOf" srcId="{C8AAC28B-EDA2-49BF-B66C-E326CBE747C5}" destId="{9F3A24DF-9059-4E9B-B91E-D0EAD40F90EE}" srcOrd="2" destOrd="0" presId="urn:microsoft.com/office/officeart/2016/7/layout/VerticalDownArrowProcess"/>
    <dgm:cxn modelId="{01849A85-CC96-4616-95AB-9888D85A163B}" type="presParOf" srcId="{3DFB8909-4D9C-4460-8C21-044CAEF48D70}" destId="{C6C1AA26-82BF-48FA-8E75-B771B8188454}" srcOrd="5" destOrd="0" presId="urn:microsoft.com/office/officeart/2016/7/layout/VerticalDownArrowProcess"/>
    <dgm:cxn modelId="{E369C5DC-D546-48BB-A6A1-A627B456C884}" type="presParOf" srcId="{3DFB8909-4D9C-4460-8C21-044CAEF48D70}" destId="{F4F76D27-FA98-4D6F-8A5E-85AED35118EB}" srcOrd="6" destOrd="0" presId="urn:microsoft.com/office/officeart/2016/7/layout/VerticalDownArrowProcess"/>
    <dgm:cxn modelId="{B2FE3DFE-6000-477F-99A0-93FCC4F43045}" type="presParOf" srcId="{F4F76D27-FA98-4D6F-8A5E-85AED35118EB}" destId="{8784F8AC-9782-4883-95B9-3C6196144C18}" srcOrd="0" destOrd="0" presId="urn:microsoft.com/office/officeart/2016/7/layout/VerticalDownArrowProcess"/>
    <dgm:cxn modelId="{44C54711-CB24-4C95-A56C-0D69860385B6}" type="presParOf" srcId="{F4F76D27-FA98-4D6F-8A5E-85AED35118EB}" destId="{6472DD06-7730-4E73-8C2A-313EDBF61092}" srcOrd="1" destOrd="0" presId="urn:microsoft.com/office/officeart/2016/7/layout/VerticalDownArrowProcess"/>
    <dgm:cxn modelId="{80478AAA-20B1-4170-938B-93B68DFCC08B}" type="presParOf" srcId="{F4F76D27-FA98-4D6F-8A5E-85AED35118EB}" destId="{18C6D00E-298E-440C-B9B6-1FF0EF32E8C7}" srcOrd="2" destOrd="0" presId="urn:microsoft.com/office/officeart/2016/7/layout/VerticalDownArrowProcess"/>
    <dgm:cxn modelId="{2F909E54-5744-488C-A525-751B597D3DD9}" type="presParOf" srcId="{3DFB8909-4D9C-4460-8C21-044CAEF48D70}" destId="{3D2E382E-9FC2-44C8-BB22-66DFEF9FDB99}" srcOrd="7" destOrd="0" presId="urn:microsoft.com/office/officeart/2016/7/layout/VerticalDownArrowProcess"/>
    <dgm:cxn modelId="{3108E6A0-8E9B-4294-B796-509FD981C953}" type="presParOf" srcId="{3DFB8909-4D9C-4460-8C21-044CAEF48D70}" destId="{5CF43B57-31E8-43CA-A3D5-12822B30C737}" srcOrd="8" destOrd="0" presId="urn:microsoft.com/office/officeart/2016/7/layout/VerticalDownArrowProcess"/>
    <dgm:cxn modelId="{0D21ADA4-B0A9-4FF1-ABDF-DD1FBD32C85F}" type="presParOf" srcId="{5CF43B57-31E8-43CA-A3D5-12822B30C737}" destId="{2DC37A14-FBD1-474E-B0C8-8CC222401E00}" srcOrd="0" destOrd="0" presId="urn:microsoft.com/office/officeart/2016/7/layout/VerticalDownArrowProcess"/>
    <dgm:cxn modelId="{1E5B441C-2E19-40DE-9913-98B3CF10BF28}" type="presParOf" srcId="{5CF43B57-31E8-43CA-A3D5-12822B30C737}" destId="{222A4125-27DB-4FE5-8E0F-4DB4C19D4BF4}" srcOrd="1" destOrd="0" presId="urn:microsoft.com/office/officeart/2016/7/layout/VerticalDownArrowProcess"/>
    <dgm:cxn modelId="{189B99F0-7E9E-4B5C-A58B-1EAAD86417F2}" type="presParOf" srcId="{5CF43B57-31E8-43CA-A3D5-12822B30C737}" destId="{19AE727B-4004-43AE-B880-BAF3ADF0C75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B0AE5-31BF-4FBA-B269-E03DBB48495D}">
      <dsp:nvSpPr>
        <dsp:cNvPr id="0" name=""/>
        <dsp:cNvSpPr/>
      </dsp:nvSpPr>
      <dsp:spPr>
        <a:xfrm>
          <a:off x="455726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6C4FB-D5CE-4554-A0CE-FC09D70AAAD0}">
      <dsp:nvSpPr>
        <dsp:cNvPr id="0" name=""/>
        <dsp:cNvSpPr/>
      </dsp:nvSpPr>
      <dsp:spPr>
        <a:xfrm>
          <a:off x="1332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Define the Goal</a:t>
          </a:r>
        </a:p>
      </dsp:txBody>
      <dsp:txXfrm>
        <a:off x="1332" y="2141096"/>
        <a:ext cx="1652343" cy="764208"/>
      </dsp:txXfrm>
    </dsp:sp>
    <dsp:sp modelId="{86169822-6647-4D4C-A24E-9ED5C837F117}">
      <dsp:nvSpPr>
        <dsp:cNvPr id="0" name=""/>
        <dsp:cNvSpPr/>
      </dsp:nvSpPr>
      <dsp:spPr>
        <a:xfrm>
          <a:off x="2397230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94657-FA6E-47B6-83DD-F5FAEED1846F}">
      <dsp:nvSpPr>
        <dsp:cNvPr id="0" name=""/>
        <dsp:cNvSpPr/>
      </dsp:nvSpPr>
      <dsp:spPr>
        <a:xfrm>
          <a:off x="1942836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Collect and Manage the Data</a:t>
          </a:r>
        </a:p>
      </dsp:txBody>
      <dsp:txXfrm>
        <a:off x="1942836" y="2141096"/>
        <a:ext cx="1652343" cy="764208"/>
      </dsp:txXfrm>
    </dsp:sp>
    <dsp:sp modelId="{0C6A47C4-F044-46CB-98CB-8DCD820BFC40}">
      <dsp:nvSpPr>
        <dsp:cNvPr id="0" name=""/>
        <dsp:cNvSpPr/>
      </dsp:nvSpPr>
      <dsp:spPr>
        <a:xfrm>
          <a:off x="4338734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0414B-E2F8-4084-BAB5-BA2638D48915}">
      <dsp:nvSpPr>
        <dsp:cNvPr id="0" name=""/>
        <dsp:cNvSpPr/>
      </dsp:nvSpPr>
      <dsp:spPr>
        <a:xfrm>
          <a:off x="3884340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Build the Model</a:t>
          </a:r>
        </a:p>
      </dsp:txBody>
      <dsp:txXfrm>
        <a:off x="3884340" y="2141096"/>
        <a:ext cx="1652343" cy="764208"/>
      </dsp:txXfrm>
    </dsp:sp>
    <dsp:sp modelId="{04015396-1505-4593-8DAF-D7AADC5ADA01}">
      <dsp:nvSpPr>
        <dsp:cNvPr id="0" name=""/>
        <dsp:cNvSpPr/>
      </dsp:nvSpPr>
      <dsp:spPr>
        <a:xfrm>
          <a:off x="6280238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379C0-1A55-4B43-B64F-9A92FC572EB1}">
      <dsp:nvSpPr>
        <dsp:cNvPr id="0" name=""/>
        <dsp:cNvSpPr/>
      </dsp:nvSpPr>
      <dsp:spPr>
        <a:xfrm>
          <a:off x="5825844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Evaluate and Critique the Model</a:t>
          </a:r>
        </a:p>
      </dsp:txBody>
      <dsp:txXfrm>
        <a:off x="5825844" y="2141096"/>
        <a:ext cx="1652343" cy="764208"/>
      </dsp:txXfrm>
    </dsp:sp>
    <dsp:sp modelId="{0769A5D7-DBB8-4CEC-8EAF-A598EC938AC0}">
      <dsp:nvSpPr>
        <dsp:cNvPr id="0" name=""/>
        <dsp:cNvSpPr/>
      </dsp:nvSpPr>
      <dsp:spPr>
        <a:xfrm>
          <a:off x="8221742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63AAB-853D-450E-8A14-C9A5630CC35F}">
      <dsp:nvSpPr>
        <dsp:cNvPr id="0" name=""/>
        <dsp:cNvSpPr/>
      </dsp:nvSpPr>
      <dsp:spPr>
        <a:xfrm>
          <a:off x="7767347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Present Results and Document</a:t>
          </a:r>
        </a:p>
      </dsp:txBody>
      <dsp:txXfrm>
        <a:off x="7767347" y="2141096"/>
        <a:ext cx="1652343" cy="764208"/>
      </dsp:txXfrm>
    </dsp:sp>
    <dsp:sp modelId="{0CA13CFF-A143-4266-A4D0-D3BD1C5825FF}">
      <dsp:nvSpPr>
        <dsp:cNvPr id="0" name=""/>
        <dsp:cNvSpPr/>
      </dsp:nvSpPr>
      <dsp:spPr>
        <a:xfrm>
          <a:off x="10163246" y="1131430"/>
          <a:ext cx="743554" cy="74355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C0331-DDB9-4599-9CD0-F5D674907360}">
      <dsp:nvSpPr>
        <dsp:cNvPr id="0" name=""/>
        <dsp:cNvSpPr/>
      </dsp:nvSpPr>
      <dsp:spPr>
        <a:xfrm>
          <a:off x="9708851" y="2141096"/>
          <a:ext cx="1652343" cy="764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 and Maintain the Model</a:t>
          </a:r>
        </a:p>
      </dsp:txBody>
      <dsp:txXfrm>
        <a:off x="9708851" y="2141096"/>
        <a:ext cx="1652343" cy="764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DFBEE-5B7A-4846-958A-B295348F1168}">
      <dsp:nvSpPr>
        <dsp:cNvPr id="0" name=""/>
        <dsp:cNvSpPr/>
      </dsp:nvSpPr>
      <dsp:spPr>
        <a:xfrm>
          <a:off x="41283" y="3730478"/>
          <a:ext cx="2476499" cy="617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42240" rIns="176129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Model</a:t>
          </a:r>
        </a:p>
      </dsp:txBody>
      <dsp:txXfrm>
        <a:off x="41283" y="3730478"/>
        <a:ext cx="2476499" cy="617149"/>
      </dsp:txXfrm>
    </dsp:sp>
    <dsp:sp modelId="{08C2046F-9D8B-4794-9FB6-13D644A0542B}">
      <dsp:nvSpPr>
        <dsp:cNvPr id="0" name=""/>
        <dsp:cNvSpPr/>
      </dsp:nvSpPr>
      <dsp:spPr>
        <a:xfrm>
          <a:off x="2476499" y="3729047"/>
          <a:ext cx="7429498" cy="6171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54000" rIns="150705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 Accuracy is High, Apply Model to Future Data</a:t>
          </a:r>
        </a:p>
      </dsp:txBody>
      <dsp:txXfrm>
        <a:off x="2476499" y="3729047"/>
        <a:ext cx="7429498" cy="617149"/>
      </dsp:txXfrm>
    </dsp:sp>
    <dsp:sp modelId="{72728F60-F828-4BE2-9A80-67D18C18DDF9}">
      <dsp:nvSpPr>
        <dsp:cNvPr id="0" name=""/>
        <dsp:cNvSpPr/>
      </dsp:nvSpPr>
      <dsp:spPr>
        <a:xfrm rot="10800000">
          <a:off x="0" y="2821849"/>
          <a:ext cx="2476499" cy="94917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42240" rIns="176129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Accuracy</a:t>
          </a:r>
        </a:p>
      </dsp:txBody>
      <dsp:txXfrm rot="-10800000">
        <a:off x="0" y="2821849"/>
        <a:ext cx="2476499" cy="616964"/>
      </dsp:txXfrm>
    </dsp:sp>
    <dsp:sp modelId="{4543E96A-679A-40E2-8969-B993EBD23BBF}">
      <dsp:nvSpPr>
        <dsp:cNvPr id="0" name=""/>
        <dsp:cNvSpPr/>
      </dsp:nvSpPr>
      <dsp:spPr>
        <a:xfrm>
          <a:off x="2476499" y="2821849"/>
          <a:ext cx="7429498" cy="616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54000" rIns="150705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Prediction Accuracy</a:t>
          </a:r>
        </a:p>
      </dsp:txBody>
      <dsp:txXfrm>
        <a:off x="2476499" y="2821849"/>
        <a:ext cx="7429498" cy="616964"/>
      </dsp:txXfrm>
    </dsp:sp>
    <dsp:sp modelId="{8BDAD43B-4771-41DB-878E-CF0C9D2FDD43}">
      <dsp:nvSpPr>
        <dsp:cNvPr id="0" name=""/>
        <dsp:cNvSpPr/>
      </dsp:nvSpPr>
      <dsp:spPr>
        <a:xfrm rot="10800000">
          <a:off x="0" y="1881931"/>
          <a:ext cx="2476499" cy="94917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42240" rIns="176129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and Test</a:t>
          </a:r>
        </a:p>
      </dsp:txBody>
      <dsp:txXfrm rot="-10800000">
        <a:off x="0" y="1881931"/>
        <a:ext cx="2476499" cy="616964"/>
      </dsp:txXfrm>
    </dsp:sp>
    <dsp:sp modelId="{9F3A24DF-9059-4E9B-B91E-D0EAD40F90EE}">
      <dsp:nvSpPr>
        <dsp:cNvPr id="0" name=""/>
        <dsp:cNvSpPr/>
      </dsp:nvSpPr>
      <dsp:spPr>
        <a:xfrm>
          <a:off x="2476499" y="1881931"/>
          <a:ext cx="7429498" cy="616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54000" rIns="150705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 and Test Machine Learning Model</a:t>
          </a:r>
        </a:p>
      </dsp:txBody>
      <dsp:txXfrm>
        <a:off x="2476499" y="1881931"/>
        <a:ext cx="7429498" cy="616964"/>
      </dsp:txXfrm>
    </dsp:sp>
    <dsp:sp modelId="{6472DD06-7730-4E73-8C2A-313EDBF61092}">
      <dsp:nvSpPr>
        <dsp:cNvPr id="0" name=""/>
        <dsp:cNvSpPr/>
      </dsp:nvSpPr>
      <dsp:spPr>
        <a:xfrm rot="10800000">
          <a:off x="0" y="942012"/>
          <a:ext cx="2476499" cy="94917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42240" rIns="176129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Correlation</a:t>
          </a:r>
        </a:p>
      </dsp:txBody>
      <dsp:txXfrm rot="-10800000">
        <a:off x="0" y="942012"/>
        <a:ext cx="2476499" cy="616964"/>
      </dsp:txXfrm>
    </dsp:sp>
    <dsp:sp modelId="{18C6D00E-298E-440C-B9B6-1FF0EF32E8C7}">
      <dsp:nvSpPr>
        <dsp:cNvPr id="0" name=""/>
        <dsp:cNvSpPr/>
      </dsp:nvSpPr>
      <dsp:spPr>
        <a:xfrm>
          <a:off x="2476499" y="942012"/>
          <a:ext cx="7429498" cy="616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54000" rIns="150705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for Correlation between Variables; Pick Best Ones for Model</a:t>
          </a:r>
        </a:p>
      </dsp:txBody>
      <dsp:txXfrm>
        <a:off x="2476499" y="942012"/>
        <a:ext cx="7429498" cy="616964"/>
      </dsp:txXfrm>
    </dsp:sp>
    <dsp:sp modelId="{222A4125-27DB-4FE5-8E0F-4DB4C19D4BF4}">
      <dsp:nvSpPr>
        <dsp:cNvPr id="0" name=""/>
        <dsp:cNvSpPr/>
      </dsp:nvSpPr>
      <dsp:spPr>
        <a:xfrm rot="10800000">
          <a:off x="0" y="2094"/>
          <a:ext cx="2476499" cy="94917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42240" rIns="176129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 Data</a:t>
          </a:r>
        </a:p>
      </dsp:txBody>
      <dsp:txXfrm rot="-10800000">
        <a:off x="0" y="2094"/>
        <a:ext cx="2476499" cy="616964"/>
      </dsp:txXfrm>
    </dsp:sp>
    <dsp:sp modelId="{19AE727B-4004-43AE-B880-BAF3ADF0C750}">
      <dsp:nvSpPr>
        <dsp:cNvPr id="0" name=""/>
        <dsp:cNvSpPr/>
      </dsp:nvSpPr>
      <dsp:spPr>
        <a:xfrm>
          <a:off x="2476499" y="2094"/>
          <a:ext cx="7429498" cy="6169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54000" rIns="150705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 and Prepare Data for Analysis</a:t>
          </a:r>
        </a:p>
      </dsp:txBody>
      <dsp:txXfrm>
        <a:off x="2476499" y="2094"/>
        <a:ext cx="7429498" cy="616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5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992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14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2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51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5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5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4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1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3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5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7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B83B4-9CB0-432F-91C0-FF62F13028F6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9C1EE-0225-4C8E-8954-A5BECA87A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6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9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6F3BF-44F6-CB2F-B166-AA719B6E3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Credit One Data Science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CB61B-B133-EF58-2BCE-D79652048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Jelly P. Edwards</a:t>
            </a:r>
          </a:p>
        </p:txBody>
      </p:sp>
    </p:spTree>
    <p:extLst>
      <p:ext uri="{BB962C8B-B14F-4D97-AF65-F5344CB8AC3E}">
        <p14:creationId xmlns:p14="http://schemas.microsoft.com/office/powerpoint/2010/main" val="133303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795CCA-A6D7-572C-9437-F00A3550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57" y="17114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Known Issues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272A-781C-6D7D-1A1A-27A8D1B2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588" y="1587736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Users were unable to access the domain with historical, so </a:t>
            </a:r>
            <a:r>
              <a:rPr lang="en-US" dirty="0" err="1"/>
              <a:t>CreditOne</a:t>
            </a:r>
            <a:r>
              <a:rPr lang="en-US" dirty="0"/>
              <a:t> provided CSV of said data</a:t>
            </a:r>
          </a:p>
          <a:p>
            <a:r>
              <a:rPr lang="en-US" dirty="0"/>
              <a:t>Cleaning is Needed for Data</a:t>
            </a:r>
          </a:p>
          <a:p>
            <a:pPr lvl="1"/>
            <a:r>
              <a:rPr lang="en-US" sz="2400" dirty="0"/>
              <a:t>Remove duplicates</a:t>
            </a:r>
          </a:p>
          <a:p>
            <a:pPr lvl="1"/>
            <a:r>
              <a:rPr lang="en-US" sz="2400" dirty="0"/>
              <a:t>Remove unnecessary header rows</a:t>
            </a:r>
          </a:p>
          <a:p>
            <a:pPr lvl="1"/>
            <a:r>
              <a:rPr lang="en-US" sz="2400" dirty="0"/>
              <a:t>Ensure data is numerical so that machine learning model has easier time using this data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3015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795CCA-A6D7-572C-9437-F00A3550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411" y="301017"/>
            <a:ext cx="6599990" cy="1478570"/>
          </a:xfrm>
        </p:spPr>
        <p:txBody>
          <a:bodyPr>
            <a:normAutofit/>
          </a:bodyPr>
          <a:lstStyle/>
          <a:p>
            <a:r>
              <a:rPr lang="en-US" sz="4000" dirty="0"/>
              <a:t>Tools for Managing Data</a:t>
            </a:r>
          </a:p>
        </p:txBody>
      </p:sp>
      <p:pic>
        <p:nvPicPr>
          <p:cNvPr id="5" name="Picture 4" descr="Work tools and supplies">
            <a:extLst>
              <a:ext uri="{FF2B5EF4-FFF2-40B4-BE49-F238E27FC236}">
                <a16:creationId xmlns:a16="http://schemas.microsoft.com/office/drawing/2014/main" id="{071C3D46-4CAF-C601-C9E2-6A5FCA999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5" r="27475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E272A-781C-6D7D-1A1A-27A8D1B2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86" y="1589864"/>
            <a:ext cx="6718217" cy="437038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CSV Data will be loaded into 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A platform the Data Science team uses to interact with the data for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We will use Python and various libraries to manipulate and analyze the data</a:t>
            </a:r>
          </a:p>
          <a:p>
            <a:pPr>
              <a:lnSpc>
                <a:spcPct val="110000"/>
              </a:lnSpc>
            </a:pPr>
            <a:r>
              <a:rPr lang="en-US" dirty="0"/>
              <a:t>Report will be managed and recorded in GitHub</a:t>
            </a:r>
          </a:p>
        </p:txBody>
      </p:sp>
    </p:spTree>
    <p:extLst>
      <p:ext uri="{BB962C8B-B14F-4D97-AF65-F5344CB8AC3E}">
        <p14:creationId xmlns:p14="http://schemas.microsoft.com/office/powerpoint/2010/main" val="136957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97C6D0-E373-06EE-64B6-C482C983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38" y="389428"/>
            <a:ext cx="9905998" cy="1020761"/>
          </a:xfrm>
        </p:spPr>
        <p:txBody>
          <a:bodyPr>
            <a:normAutofit/>
          </a:bodyPr>
          <a:lstStyle/>
          <a:p>
            <a:r>
              <a:rPr lang="en-US" sz="4000" dirty="0"/>
              <a:t>Process </a:t>
            </a:r>
            <a:r>
              <a:rPr lang="en-US" sz="4000" dirty="0" err="1"/>
              <a:t>FlowChart</a:t>
            </a:r>
            <a:endParaRPr lang="en-US" sz="4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1" name="Content Placeholder 4">
            <a:extLst>
              <a:ext uri="{FF2B5EF4-FFF2-40B4-BE49-F238E27FC236}">
                <a16:creationId xmlns:a16="http://schemas.microsoft.com/office/drawing/2014/main" id="{581712D0-704B-3BBF-22E6-A8978C3EF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536078"/>
              </p:ext>
            </p:extLst>
          </p:nvPr>
        </p:nvGraphicFramePr>
        <p:xfrm>
          <a:off x="1141413" y="1410189"/>
          <a:ext cx="9905998" cy="438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84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55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7D64C7-C81C-B240-D8B3-F9B6936B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174018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Understanding the Primary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C3D-5B64-BEE1-3243-43CE7482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149" y="1530350"/>
            <a:ext cx="9905999" cy="2303462"/>
          </a:xfrm>
        </p:spPr>
        <p:txBody>
          <a:bodyPr>
            <a:normAutofit/>
          </a:bodyPr>
          <a:lstStyle/>
          <a:p>
            <a:r>
              <a:rPr lang="en-US" dirty="0" err="1"/>
              <a:t>CreditOne</a:t>
            </a:r>
            <a:r>
              <a:rPr lang="en-US" dirty="0"/>
              <a:t> has issues with customers who are defaulting on loans from various partners</a:t>
            </a:r>
          </a:p>
          <a:p>
            <a:r>
              <a:rPr lang="en-US" dirty="0" err="1"/>
              <a:t>CreditOne</a:t>
            </a:r>
            <a:r>
              <a:rPr lang="en-US" dirty="0"/>
              <a:t> is their credit scoring service</a:t>
            </a:r>
          </a:p>
          <a:p>
            <a:r>
              <a:rPr lang="en-US" dirty="0" err="1"/>
              <a:t>CreditOne</a:t>
            </a:r>
            <a:r>
              <a:rPr lang="en-US" dirty="0"/>
              <a:t> may lose business if the problem is not solved</a:t>
            </a:r>
          </a:p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B543F4-3D99-CC0A-740E-A6BB94D7D512}"/>
              </a:ext>
            </a:extLst>
          </p:cNvPr>
          <p:cNvSpPr txBox="1"/>
          <p:nvPr/>
        </p:nvSpPr>
        <p:spPr>
          <a:xfrm>
            <a:off x="4348575" y="3835400"/>
            <a:ext cx="3304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PRIMARY</a:t>
            </a:r>
            <a:r>
              <a:rPr lang="en-US" sz="3600" dirty="0"/>
              <a:t> </a:t>
            </a:r>
            <a:r>
              <a:rPr lang="en-US" sz="2800" dirty="0"/>
              <a:t>GOAL</a:t>
            </a:r>
            <a:endParaRPr lang="en-US" sz="36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3F9370-A8A7-453B-52E4-6301DD15CABB}"/>
              </a:ext>
            </a:extLst>
          </p:cNvPr>
          <p:cNvSpPr/>
          <p:nvPr/>
        </p:nvSpPr>
        <p:spPr>
          <a:xfrm>
            <a:off x="1187448" y="4598612"/>
            <a:ext cx="9483517" cy="1187867"/>
          </a:xfrm>
          <a:prstGeom prst="round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A5694E-66A6-682D-BC4F-EAA9C0AC56C9}"/>
              </a:ext>
            </a:extLst>
          </p:cNvPr>
          <p:cNvSpPr txBox="1"/>
          <p:nvPr/>
        </p:nvSpPr>
        <p:spPr>
          <a:xfrm>
            <a:off x="1504279" y="4715491"/>
            <a:ext cx="8997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Understand if a customer should be approved or not for a potential loan. Will this customer be likely to default or not?</a:t>
            </a:r>
          </a:p>
        </p:txBody>
      </p:sp>
    </p:spTree>
    <p:extLst>
      <p:ext uri="{BB962C8B-B14F-4D97-AF65-F5344CB8AC3E}">
        <p14:creationId xmlns:p14="http://schemas.microsoft.com/office/powerpoint/2010/main" val="4240341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97C6D0-E373-06EE-64B6-C482C9833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38" y="389428"/>
            <a:ext cx="9905998" cy="1020761"/>
          </a:xfrm>
        </p:spPr>
        <p:txBody>
          <a:bodyPr>
            <a:normAutofit/>
          </a:bodyPr>
          <a:lstStyle/>
          <a:p>
            <a:r>
              <a:rPr lang="en-US" sz="4000" dirty="0"/>
              <a:t>Proposed Data Science Framework</a:t>
            </a: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F8E0A622-8533-DE96-6252-435F6D2B2B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149321"/>
              </p:ext>
            </p:extLst>
          </p:nvPr>
        </p:nvGraphicFramePr>
        <p:xfrm>
          <a:off x="509587" y="1726617"/>
          <a:ext cx="11362528" cy="403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F3CB2C0-F526-5996-D7DF-683EFF82EEF1}"/>
              </a:ext>
            </a:extLst>
          </p:cNvPr>
          <p:cNvSpPr txBox="1">
            <a:spLocks/>
          </p:cNvSpPr>
          <p:nvPr/>
        </p:nvSpPr>
        <p:spPr>
          <a:xfrm>
            <a:off x="1058861" y="1093788"/>
            <a:ext cx="9905998" cy="1020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262626"/>
                </a:solidFill>
              </a:rPr>
              <a:t>Zumel</a:t>
            </a:r>
            <a:r>
              <a:rPr lang="en-US" sz="2800" dirty="0">
                <a:solidFill>
                  <a:srgbClr val="262626"/>
                </a:solidFill>
              </a:rPr>
              <a:t> and Mount, Practical Data Science with R</a:t>
            </a:r>
          </a:p>
        </p:txBody>
      </p:sp>
    </p:spTree>
    <p:extLst>
      <p:ext uri="{BB962C8B-B14F-4D97-AF65-F5344CB8AC3E}">
        <p14:creationId xmlns:p14="http://schemas.microsoft.com/office/powerpoint/2010/main" val="369196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55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7D64C7-C81C-B240-D8B3-F9B6936B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174018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Define 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C3D-5B64-BEE1-3243-43CE7482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149" y="1530350"/>
            <a:ext cx="9905999" cy="2303462"/>
          </a:xfrm>
        </p:spPr>
        <p:txBody>
          <a:bodyPr>
            <a:normAutofit/>
          </a:bodyPr>
          <a:lstStyle/>
          <a:p>
            <a:r>
              <a:rPr lang="en-US" dirty="0" err="1"/>
              <a:t>CreditOne</a:t>
            </a:r>
            <a:r>
              <a:rPr lang="en-US" dirty="0"/>
              <a:t> needs to understand if a customer should be approved or not</a:t>
            </a:r>
          </a:p>
          <a:p>
            <a:r>
              <a:rPr lang="en-US" dirty="0"/>
              <a:t>We can predict a customer’s likelihood to default not by using machine learning</a:t>
            </a:r>
          </a:p>
          <a:p>
            <a:r>
              <a:rPr lang="en-US" dirty="0"/>
              <a:t>Customers who are likely to default shouldn’t be approved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8B543F4-3D99-CC0A-740E-A6BB94D7D512}"/>
              </a:ext>
            </a:extLst>
          </p:cNvPr>
          <p:cNvSpPr txBox="1"/>
          <p:nvPr/>
        </p:nvSpPr>
        <p:spPr>
          <a:xfrm>
            <a:off x="4367356" y="3748046"/>
            <a:ext cx="3304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GOAL</a:t>
            </a:r>
            <a:endParaRPr lang="en-US" sz="36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3F9370-A8A7-453B-52E4-6301DD15CABB}"/>
              </a:ext>
            </a:extLst>
          </p:cNvPr>
          <p:cNvSpPr/>
          <p:nvPr/>
        </p:nvSpPr>
        <p:spPr>
          <a:xfrm>
            <a:off x="1206229" y="4511258"/>
            <a:ext cx="9483517" cy="1187867"/>
          </a:xfrm>
          <a:prstGeom prst="round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A5694E-66A6-682D-BC4F-EAA9C0AC56C9}"/>
              </a:ext>
            </a:extLst>
          </p:cNvPr>
          <p:cNvSpPr txBox="1"/>
          <p:nvPr/>
        </p:nvSpPr>
        <p:spPr>
          <a:xfrm>
            <a:off x="1523060" y="4628137"/>
            <a:ext cx="8997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Use Machine Learning to create a model that predicts if a customer is likely to default or not.</a:t>
            </a:r>
          </a:p>
        </p:txBody>
      </p:sp>
    </p:spTree>
    <p:extLst>
      <p:ext uri="{BB962C8B-B14F-4D97-AF65-F5344CB8AC3E}">
        <p14:creationId xmlns:p14="http://schemas.microsoft.com/office/powerpoint/2010/main" val="967038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0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0" name="Rectangle 10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7D64C7-C81C-B240-D8B3-F9B6936B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13" y="85118"/>
            <a:ext cx="7004803" cy="1478570"/>
          </a:xfrm>
        </p:spPr>
        <p:txBody>
          <a:bodyPr>
            <a:normAutofit/>
          </a:bodyPr>
          <a:lstStyle/>
          <a:p>
            <a:r>
              <a:rPr lang="en-US" sz="4000" dirty="0"/>
              <a:t>Collect and manage Data</a:t>
            </a:r>
          </a:p>
        </p:txBody>
      </p:sp>
      <p:pic>
        <p:nvPicPr>
          <p:cNvPr id="171" name="Picture 104" descr="Close up photo of colorful graph data">
            <a:extLst>
              <a:ext uri="{FF2B5EF4-FFF2-40B4-BE49-F238E27FC236}">
                <a16:creationId xmlns:a16="http://schemas.microsoft.com/office/drawing/2014/main" id="{F8CC3692-61F4-CC8F-F4E2-F0C70F6F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3" r="27493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2" name="Group 1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C3D-5B64-BEE1-3243-43CE7482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599" y="1505744"/>
            <a:ext cx="6995276" cy="31662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CreditOne</a:t>
            </a:r>
            <a:r>
              <a:rPr lang="en-US" dirty="0"/>
              <a:t> has provided a domain for historical data</a:t>
            </a:r>
          </a:p>
          <a:p>
            <a:pPr>
              <a:lnSpc>
                <a:spcPct val="110000"/>
              </a:lnSpc>
            </a:pPr>
            <a:r>
              <a:rPr lang="en-US" dirty="0"/>
              <a:t>The data that was provided includes the history of Customer’s balance, their demographics, and their Default status</a:t>
            </a:r>
          </a:p>
          <a:p>
            <a:pPr>
              <a:lnSpc>
                <a:spcPct val="110000"/>
              </a:lnSpc>
            </a:pPr>
            <a:r>
              <a:rPr lang="en-US" dirty="0"/>
              <a:t>Data needs to be cleaned to ensure that there isn’t any faults that could alter the machine learning model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07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8" name="Rectangle 108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7D64C7-C81C-B240-D8B3-F9B6936B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324" y="193068"/>
            <a:ext cx="6050713" cy="1478570"/>
          </a:xfrm>
        </p:spPr>
        <p:txBody>
          <a:bodyPr>
            <a:normAutofit/>
          </a:bodyPr>
          <a:lstStyle/>
          <a:p>
            <a:r>
              <a:rPr lang="en-US" sz="4000" dirty="0"/>
              <a:t>Build the Model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FA6F02E-92A0-7A33-E6D8-5F2656D56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r="2747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9" name="Group 111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0" name="Rectangle 112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C3D-5B64-BEE1-3243-43CE7482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86" y="1516062"/>
            <a:ext cx="7019089" cy="48529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Find the correlation with the demographic data with the main dependent variable, Default</a:t>
            </a:r>
          </a:p>
          <a:p>
            <a:pPr>
              <a:lnSpc>
                <a:spcPct val="110000"/>
              </a:lnSpc>
            </a:pPr>
            <a:r>
              <a:rPr lang="en-US" dirty="0"/>
              <a:t>Split the historical data; Use 70% to Train the Model, and 30% to Test the model to check prediction accuracy</a:t>
            </a:r>
          </a:p>
          <a:p>
            <a:pPr>
              <a:lnSpc>
                <a:spcPct val="110000"/>
              </a:lnSpc>
            </a:pPr>
            <a:r>
              <a:rPr lang="en-US" dirty="0"/>
              <a:t>Use Cross Validation to check which technique will yield the best results</a:t>
            </a:r>
          </a:p>
          <a:p>
            <a:pPr>
              <a:lnSpc>
                <a:spcPct val="110000"/>
              </a:lnSpc>
            </a:pPr>
            <a:r>
              <a:rPr lang="en-US" dirty="0"/>
              <a:t>The technique with the best results will be used to build a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182432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365E23-4E90-3C02-4D1D-6DD11E36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5" y="562769"/>
            <a:ext cx="9905998" cy="662166"/>
          </a:xfrm>
        </p:spPr>
        <p:txBody>
          <a:bodyPr>
            <a:normAutofit/>
          </a:bodyPr>
          <a:lstStyle/>
          <a:p>
            <a:r>
              <a:rPr lang="en-US" sz="4000" dirty="0"/>
              <a:t>Evaluate and Critique the Model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17B0C71-5B34-A6FA-0108-CC4F0B3338E0}"/>
              </a:ext>
            </a:extLst>
          </p:cNvPr>
          <p:cNvSpPr/>
          <p:nvPr/>
        </p:nvSpPr>
        <p:spPr>
          <a:xfrm>
            <a:off x="1182687" y="2534162"/>
            <a:ext cx="10152856" cy="1507305"/>
          </a:xfrm>
          <a:prstGeom prst="homePlat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4B0CD-5F9E-621E-5E6A-3503B465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01" y="2695147"/>
            <a:ext cx="9905999" cy="86034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000" dirty="0">
                <a:solidFill>
                  <a:srgbClr val="262626"/>
                </a:solidFill>
              </a:rPr>
              <a:t>If Accuracy is high enough to meet stakeholder needs </a:t>
            </a:r>
          </a:p>
          <a:p>
            <a:pPr marL="457200" lvl="1" indent="0">
              <a:buNone/>
            </a:pPr>
            <a:r>
              <a:rPr lang="en-US" sz="3000" dirty="0">
                <a:solidFill>
                  <a:srgbClr val="262626"/>
                </a:solidFill>
              </a:rPr>
              <a:t>(above 50%), pass the model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CDFF7D-9D69-0A93-3874-735AF7BD9AF7}"/>
              </a:ext>
            </a:extLst>
          </p:cNvPr>
          <p:cNvSpPr txBox="1"/>
          <p:nvPr/>
        </p:nvSpPr>
        <p:spPr>
          <a:xfrm>
            <a:off x="1206500" y="1480770"/>
            <a:ext cx="9570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/>
              <a:t>USE MACHINE LEARNING MODEL TO FIND PREDICTION ACCURACY FOR DEFAULT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B26E1C2D-8D99-381F-3BE7-D91BA2873D39}"/>
              </a:ext>
            </a:extLst>
          </p:cNvPr>
          <p:cNvSpPr/>
          <p:nvPr/>
        </p:nvSpPr>
        <p:spPr>
          <a:xfrm rot="10800000">
            <a:off x="947172" y="4423470"/>
            <a:ext cx="10152856" cy="1507305"/>
          </a:xfrm>
          <a:prstGeom prst="homePlate">
            <a:avLst/>
          </a:prstGeom>
          <a:solidFill>
            <a:schemeClr val="tx2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5BE30FE-2316-5C60-327F-F4D89396D2A6}"/>
              </a:ext>
            </a:extLst>
          </p:cNvPr>
          <p:cNvSpPr txBox="1">
            <a:spLocks/>
          </p:cNvSpPr>
          <p:nvPr/>
        </p:nvSpPr>
        <p:spPr>
          <a:xfrm>
            <a:off x="1066233" y="4559969"/>
            <a:ext cx="10152858" cy="8603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000" dirty="0">
                <a:solidFill>
                  <a:srgbClr val="262626"/>
                </a:solidFill>
              </a:rPr>
              <a:t>If Accuracy is NOT high enough, perform more tests with other demographic variables to find a better prediction accuracy</a:t>
            </a:r>
          </a:p>
        </p:txBody>
      </p:sp>
    </p:spTree>
    <p:extLst>
      <p:ext uri="{BB962C8B-B14F-4D97-AF65-F5344CB8AC3E}">
        <p14:creationId xmlns:p14="http://schemas.microsoft.com/office/powerpoint/2010/main" val="253489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D64C7-C81C-B240-D8B3-F9B6936B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604804"/>
            <a:ext cx="6517083" cy="1335695"/>
          </a:xfrm>
        </p:spPr>
        <p:txBody>
          <a:bodyPr>
            <a:normAutofit/>
          </a:bodyPr>
          <a:lstStyle/>
          <a:p>
            <a:r>
              <a:rPr lang="en-US" sz="4000" dirty="0"/>
              <a:t>Present Results and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0CC3D-5B64-BEE1-3243-43CE7482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62" y="2102833"/>
            <a:ext cx="6421831" cy="448591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Provide the prediction accuracy results to </a:t>
            </a:r>
            <a:r>
              <a:rPr lang="en-US" sz="2200" dirty="0" err="1"/>
              <a:t>CreditOne</a:t>
            </a:r>
            <a:endParaRPr lang="en-US" sz="2200" dirty="0"/>
          </a:p>
          <a:p>
            <a:pPr lvl="1">
              <a:lnSpc>
                <a:spcPct val="110000"/>
              </a:lnSpc>
            </a:pPr>
            <a:r>
              <a:rPr lang="en-US" sz="2200" dirty="0"/>
              <a:t>If accuracy is high, this means we can predict if a customer is likely to default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If customer is likely to default, they should not be approved for a loan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 err="1"/>
              <a:t>CreditOne</a:t>
            </a:r>
            <a:r>
              <a:rPr lang="en-US" sz="2200" dirty="0"/>
              <a:t> should overrule this module’s predictions if: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Accuracy percentage begins to drastically decrease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New demographic data has been collected that could change this prediction</a:t>
            </a:r>
          </a:p>
        </p:txBody>
      </p:sp>
      <p:pic>
        <p:nvPicPr>
          <p:cNvPr id="105" name="Picture 104" descr="Desk with productivity items">
            <a:extLst>
              <a:ext uri="{FF2B5EF4-FFF2-40B4-BE49-F238E27FC236}">
                <a16:creationId xmlns:a16="http://schemas.microsoft.com/office/drawing/2014/main" id="{C28190CC-1BAA-A6A3-C7E8-8F31B4C27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65" r="19815" b="-1"/>
          <a:stretch/>
        </p:blipFill>
        <p:spPr>
          <a:xfrm>
            <a:off x="7868045" y="699217"/>
            <a:ext cx="3782617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4027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CA879-8886-4B95-CBA1-CF2FDD58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26" y="456406"/>
            <a:ext cx="6193487" cy="1478570"/>
          </a:xfrm>
        </p:spPr>
        <p:txBody>
          <a:bodyPr>
            <a:normAutofit/>
          </a:bodyPr>
          <a:lstStyle/>
          <a:p>
            <a:r>
              <a:rPr lang="en-US" dirty="0"/>
              <a:t>Deploy and Maintain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FAB0D-0AC2-ED24-3520-C194FB810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24" y="1965061"/>
            <a:ext cx="6193487" cy="3965046"/>
          </a:xfrm>
        </p:spPr>
        <p:txBody>
          <a:bodyPr>
            <a:normAutofit/>
          </a:bodyPr>
          <a:lstStyle/>
          <a:p>
            <a:r>
              <a:rPr lang="en-US" dirty="0"/>
              <a:t>Use future data on the model to predict a Customer’s default status</a:t>
            </a:r>
          </a:p>
          <a:p>
            <a:r>
              <a:rPr lang="en-US" dirty="0"/>
              <a:t>Continuously check the model accuracy with historical data to ensure that its accuracy percentage doesn’t drastically alter</a:t>
            </a:r>
          </a:p>
          <a:p>
            <a:r>
              <a:rPr lang="en-US" dirty="0"/>
              <a:t>If accuracy falls 10% less than originally proposed, send model for revision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A8F90F33-F5E9-E156-C03C-8DA1FDE6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6349" y="1093788"/>
            <a:ext cx="4082401" cy="408240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10489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208</TotalTime>
  <Words>588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Credit One Data Science Framework</vt:lpstr>
      <vt:lpstr>Understanding the Primary Goal</vt:lpstr>
      <vt:lpstr>Proposed Data Science Framework</vt:lpstr>
      <vt:lpstr>Define the Goal</vt:lpstr>
      <vt:lpstr>Collect and manage Data</vt:lpstr>
      <vt:lpstr>Build the Model</vt:lpstr>
      <vt:lpstr>Evaluate and Critique the Model</vt:lpstr>
      <vt:lpstr>Present Results and Document</vt:lpstr>
      <vt:lpstr>Deploy and Maintain the Model</vt:lpstr>
      <vt:lpstr>Known Issues with Data</vt:lpstr>
      <vt:lpstr>Tools for Managing Data</vt:lpstr>
      <vt:lpstr>Process FlowChart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One Data Science Framework</dc:title>
  <dc:creator>Ranger Noodle</dc:creator>
  <cp:lastModifiedBy>Ranger Noodle</cp:lastModifiedBy>
  <cp:revision>1</cp:revision>
  <dcterms:created xsi:type="dcterms:W3CDTF">2022-08-18T19:04:57Z</dcterms:created>
  <dcterms:modified xsi:type="dcterms:W3CDTF">2022-08-18T22:33:54Z</dcterms:modified>
</cp:coreProperties>
</file>